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9" r:id="rId2"/>
    <p:sldId id="256" r:id="rId3"/>
    <p:sldId id="259" r:id="rId4"/>
    <p:sldId id="258" r:id="rId5"/>
    <p:sldId id="328" r:id="rId6"/>
    <p:sldId id="326" r:id="rId7"/>
    <p:sldId id="263" r:id="rId8"/>
    <p:sldId id="257" r:id="rId9"/>
    <p:sldId id="377" r:id="rId10"/>
    <p:sldId id="266" r:id="rId11"/>
    <p:sldId id="289" r:id="rId12"/>
    <p:sldId id="280" r:id="rId13"/>
    <p:sldId id="281" r:id="rId14"/>
    <p:sldId id="376" r:id="rId15"/>
    <p:sldId id="267" r:id="rId16"/>
    <p:sldId id="378" r:id="rId17"/>
    <p:sldId id="277" r:id="rId18"/>
    <p:sldId id="286" r:id="rId19"/>
    <p:sldId id="287" r:id="rId20"/>
    <p:sldId id="284" r:id="rId21"/>
  </p:sldIdLst>
  <p:sldSz cx="9144000" cy="6858000" type="screen4x3"/>
  <p:notesSz cx="6877050" cy="96567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C7CC"/>
    <a:srgbClr val="FFFFFF"/>
    <a:srgbClr val="DCE6F2"/>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7" autoAdjust="0"/>
    <p:restoredTop sz="94660"/>
  </p:normalViewPr>
  <p:slideViewPr>
    <p:cSldViewPr>
      <p:cViewPr varScale="1">
        <p:scale>
          <a:sx n="69" d="100"/>
          <a:sy n="69" d="100"/>
        </p:scale>
        <p:origin x="16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5D3BC-BFFA-4E4E-8FF7-E5E6CCF15F7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D765481-BE4D-4739-A56E-A91CDDD9FEFA}">
      <dgm:prSet/>
      <dgm:spPr/>
      <dgm:t>
        <a:bodyPr/>
        <a:lstStyle/>
        <a:p>
          <a:r>
            <a:rPr lang="en-GB"/>
            <a:t>What your child will need:</a:t>
          </a:r>
          <a:endParaRPr lang="en-US"/>
        </a:p>
      </dgm:t>
    </dgm:pt>
    <dgm:pt modelId="{B1C58E4C-6287-494A-BCE6-9212A728C923}" type="parTrans" cxnId="{610E2B12-3CCE-49DE-A58A-1F624603233D}">
      <dgm:prSet/>
      <dgm:spPr/>
      <dgm:t>
        <a:bodyPr/>
        <a:lstStyle/>
        <a:p>
          <a:endParaRPr lang="en-US"/>
        </a:p>
      </dgm:t>
    </dgm:pt>
    <dgm:pt modelId="{FA44AFF5-CA4A-4DCF-B51C-6C42B4E91F70}" type="sibTrans" cxnId="{610E2B12-3CCE-49DE-A58A-1F624603233D}">
      <dgm:prSet/>
      <dgm:spPr/>
      <dgm:t>
        <a:bodyPr/>
        <a:lstStyle/>
        <a:p>
          <a:endParaRPr lang="en-US"/>
        </a:p>
      </dgm:t>
    </dgm:pt>
    <dgm:pt modelId="{A7F59EE4-761D-4C21-A5D6-DA50F97DB3C4}">
      <dgm:prSet/>
      <dgm:spPr/>
      <dgm:t>
        <a:bodyPr/>
        <a:lstStyle/>
        <a:p>
          <a:r>
            <a:rPr lang="en-GB" dirty="0"/>
            <a:t>Every day they should bring in their </a:t>
          </a:r>
          <a:r>
            <a:rPr lang="en-GB" b="1" dirty="0"/>
            <a:t>water bottle </a:t>
          </a:r>
          <a:r>
            <a:rPr lang="en-GB" dirty="0"/>
            <a:t>and </a:t>
          </a:r>
          <a:r>
            <a:rPr lang="en-GB" b="1" dirty="0"/>
            <a:t>reading book</a:t>
          </a:r>
          <a:endParaRPr lang="en-US" dirty="0"/>
        </a:p>
      </dgm:t>
    </dgm:pt>
    <dgm:pt modelId="{18BD4085-59FA-40A7-98B1-92549224FFCC}" type="parTrans" cxnId="{31B97376-D6B0-4DEA-A76D-EF7A800E5A05}">
      <dgm:prSet/>
      <dgm:spPr/>
      <dgm:t>
        <a:bodyPr/>
        <a:lstStyle/>
        <a:p>
          <a:endParaRPr lang="en-US"/>
        </a:p>
      </dgm:t>
    </dgm:pt>
    <dgm:pt modelId="{87801308-503C-4899-9F19-043A8DBB86E2}" type="sibTrans" cxnId="{31B97376-D6B0-4DEA-A76D-EF7A800E5A05}">
      <dgm:prSet/>
      <dgm:spPr/>
      <dgm:t>
        <a:bodyPr/>
        <a:lstStyle/>
        <a:p>
          <a:endParaRPr lang="en-US"/>
        </a:p>
      </dgm:t>
    </dgm:pt>
    <dgm:pt modelId="{E5AE36D5-2374-431A-AEC6-62C0D0B5D2DD}">
      <dgm:prSet/>
      <dgm:spPr/>
      <dgm:t>
        <a:bodyPr/>
        <a:lstStyle/>
        <a:p>
          <a:r>
            <a:rPr lang="en-GB" dirty="0"/>
            <a:t>Own pencil case (Years 4, 5 and 6)</a:t>
          </a:r>
          <a:endParaRPr lang="en-US" dirty="0"/>
        </a:p>
      </dgm:t>
    </dgm:pt>
    <dgm:pt modelId="{830D731F-5501-465D-AB5E-05D04C0EA15E}" type="parTrans" cxnId="{44DB9B57-9CD2-49FA-A913-30A17B0272E9}">
      <dgm:prSet/>
      <dgm:spPr/>
      <dgm:t>
        <a:bodyPr/>
        <a:lstStyle/>
        <a:p>
          <a:endParaRPr lang="en-US"/>
        </a:p>
      </dgm:t>
    </dgm:pt>
    <dgm:pt modelId="{B25BFB92-805B-472D-9E05-B8B36129C055}" type="sibTrans" cxnId="{44DB9B57-9CD2-49FA-A913-30A17B0272E9}">
      <dgm:prSet/>
      <dgm:spPr/>
      <dgm:t>
        <a:bodyPr/>
        <a:lstStyle/>
        <a:p>
          <a:endParaRPr lang="en-US"/>
        </a:p>
      </dgm:t>
    </dgm:pt>
    <dgm:pt modelId="{0223A5D2-5C82-4508-9577-A309B75B2D24}">
      <dgm:prSet/>
      <dgm:spPr/>
      <dgm:t>
        <a:bodyPr/>
        <a:lstStyle/>
        <a:p>
          <a:r>
            <a:rPr lang="en-GB"/>
            <a:t>ALL clothing to be labelled including P.E. kits/coats etc.</a:t>
          </a:r>
          <a:endParaRPr lang="en-US"/>
        </a:p>
      </dgm:t>
    </dgm:pt>
    <dgm:pt modelId="{C8BBF8E4-8FF6-4846-8257-26C7B03E8C92}" type="parTrans" cxnId="{2D7DD0B6-5C2E-41B2-95DE-E8452F152D99}">
      <dgm:prSet/>
      <dgm:spPr/>
      <dgm:t>
        <a:bodyPr/>
        <a:lstStyle/>
        <a:p>
          <a:endParaRPr lang="en-US"/>
        </a:p>
      </dgm:t>
    </dgm:pt>
    <dgm:pt modelId="{56B0C943-3FDF-4CC8-A86F-743A675FCADD}" type="sibTrans" cxnId="{2D7DD0B6-5C2E-41B2-95DE-E8452F152D99}">
      <dgm:prSet/>
      <dgm:spPr/>
      <dgm:t>
        <a:bodyPr/>
        <a:lstStyle/>
        <a:p>
          <a:endParaRPr lang="en-US"/>
        </a:p>
      </dgm:t>
    </dgm:pt>
    <dgm:pt modelId="{904C1451-3EEF-46DE-856C-1472FB849A9D}">
      <dgm:prSet/>
      <dgm:spPr/>
      <dgm:t>
        <a:bodyPr/>
        <a:lstStyle/>
        <a:p>
          <a:r>
            <a:rPr lang="en-GB"/>
            <a:t>Coats for autumn weather</a:t>
          </a:r>
          <a:endParaRPr lang="en-US"/>
        </a:p>
      </dgm:t>
    </dgm:pt>
    <dgm:pt modelId="{D5139EF1-E9D9-4B74-A3D8-00B767D27457}" type="parTrans" cxnId="{0663AB3A-8DBA-46CF-BBC5-D547B8FE7628}">
      <dgm:prSet/>
      <dgm:spPr/>
      <dgm:t>
        <a:bodyPr/>
        <a:lstStyle/>
        <a:p>
          <a:endParaRPr lang="en-US"/>
        </a:p>
      </dgm:t>
    </dgm:pt>
    <dgm:pt modelId="{A4B648F9-66B8-4FE0-8480-056C1F9BAAC7}" type="sibTrans" cxnId="{0663AB3A-8DBA-46CF-BBC5-D547B8FE7628}">
      <dgm:prSet/>
      <dgm:spPr/>
      <dgm:t>
        <a:bodyPr/>
        <a:lstStyle/>
        <a:p>
          <a:endParaRPr lang="en-US"/>
        </a:p>
      </dgm:t>
    </dgm:pt>
    <dgm:pt modelId="{D8F920C3-5F2A-450C-A771-A642CCD33D7F}">
      <dgm:prSet/>
      <dgm:spPr/>
      <dgm:t>
        <a:bodyPr/>
        <a:lstStyle/>
        <a:p>
          <a:r>
            <a:rPr lang="en-GB"/>
            <a:t>Hats for summer weather </a:t>
          </a:r>
          <a:endParaRPr lang="en-US"/>
        </a:p>
      </dgm:t>
    </dgm:pt>
    <dgm:pt modelId="{90884CDB-75A3-4BF5-B38F-81D2342B2E8B}" type="parTrans" cxnId="{2C9C18F2-9665-4C1E-A000-8CA65CCC84D3}">
      <dgm:prSet/>
      <dgm:spPr/>
      <dgm:t>
        <a:bodyPr/>
        <a:lstStyle/>
        <a:p>
          <a:endParaRPr lang="en-US"/>
        </a:p>
      </dgm:t>
    </dgm:pt>
    <dgm:pt modelId="{3DD3F888-051D-44C7-952E-BE6A17F442C2}" type="sibTrans" cxnId="{2C9C18F2-9665-4C1E-A000-8CA65CCC84D3}">
      <dgm:prSet/>
      <dgm:spPr/>
      <dgm:t>
        <a:bodyPr/>
        <a:lstStyle/>
        <a:p>
          <a:endParaRPr lang="en-US"/>
        </a:p>
      </dgm:t>
    </dgm:pt>
    <dgm:pt modelId="{D49E5CDC-C6D8-4F09-B16B-B9DF14D303C0}" type="pres">
      <dgm:prSet presAssocID="{7145D3BC-BFFA-4E4E-8FF7-E5E6CCF15F74}" presName="vert0" presStyleCnt="0">
        <dgm:presLayoutVars>
          <dgm:dir/>
          <dgm:animOne val="branch"/>
          <dgm:animLvl val="lvl"/>
        </dgm:presLayoutVars>
      </dgm:prSet>
      <dgm:spPr/>
      <dgm:t>
        <a:bodyPr/>
        <a:lstStyle/>
        <a:p>
          <a:endParaRPr lang="en-US"/>
        </a:p>
      </dgm:t>
    </dgm:pt>
    <dgm:pt modelId="{B9DE9A9A-11F4-4BF0-B302-365854DE64F0}" type="pres">
      <dgm:prSet presAssocID="{BD765481-BE4D-4739-A56E-A91CDDD9FEFA}" presName="thickLine" presStyleLbl="alignNode1" presStyleIdx="0" presStyleCnt="1"/>
      <dgm:spPr/>
    </dgm:pt>
    <dgm:pt modelId="{72492267-0C23-4D20-9784-B27B82D2D9A0}" type="pres">
      <dgm:prSet presAssocID="{BD765481-BE4D-4739-A56E-A91CDDD9FEFA}" presName="horz1" presStyleCnt="0"/>
      <dgm:spPr/>
    </dgm:pt>
    <dgm:pt modelId="{27512774-F425-4A85-81EF-B18105645BDA}" type="pres">
      <dgm:prSet presAssocID="{BD765481-BE4D-4739-A56E-A91CDDD9FEFA}" presName="tx1" presStyleLbl="revTx" presStyleIdx="0" presStyleCnt="6"/>
      <dgm:spPr/>
      <dgm:t>
        <a:bodyPr/>
        <a:lstStyle/>
        <a:p>
          <a:endParaRPr lang="en-US"/>
        </a:p>
      </dgm:t>
    </dgm:pt>
    <dgm:pt modelId="{705784D2-DA0C-414A-88C5-EDFBF07A1F40}" type="pres">
      <dgm:prSet presAssocID="{BD765481-BE4D-4739-A56E-A91CDDD9FEFA}" presName="vert1" presStyleCnt="0"/>
      <dgm:spPr/>
    </dgm:pt>
    <dgm:pt modelId="{77474867-5E62-44DE-BD96-6392DDEEFFC5}" type="pres">
      <dgm:prSet presAssocID="{A7F59EE4-761D-4C21-A5D6-DA50F97DB3C4}" presName="vertSpace2a" presStyleCnt="0"/>
      <dgm:spPr/>
    </dgm:pt>
    <dgm:pt modelId="{A78DA93F-1C83-4F61-91E6-C312AA863E36}" type="pres">
      <dgm:prSet presAssocID="{A7F59EE4-761D-4C21-A5D6-DA50F97DB3C4}" presName="horz2" presStyleCnt="0"/>
      <dgm:spPr/>
    </dgm:pt>
    <dgm:pt modelId="{5CCE6754-11BE-40D3-8012-074AA47AA271}" type="pres">
      <dgm:prSet presAssocID="{A7F59EE4-761D-4C21-A5D6-DA50F97DB3C4}" presName="horzSpace2" presStyleCnt="0"/>
      <dgm:spPr/>
    </dgm:pt>
    <dgm:pt modelId="{301E8B57-25DF-474C-8A5B-C78ED703273F}" type="pres">
      <dgm:prSet presAssocID="{A7F59EE4-761D-4C21-A5D6-DA50F97DB3C4}" presName="tx2" presStyleLbl="revTx" presStyleIdx="1" presStyleCnt="6"/>
      <dgm:spPr/>
      <dgm:t>
        <a:bodyPr/>
        <a:lstStyle/>
        <a:p>
          <a:endParaRPr lang="en-US"/>
        </a:p>
      </dgm:t>
    </dgm:pt>
    <dgm:pt modelId="{CE4884FE-43E3-4A7F-9482-EE594498F318}" type="pres">
      <dgm:prSet presAssocID="{A7F59EE4-761D-4C21-A5D6-DA50F97DB3C4}" presName="vert2" presStyleCnt="0"/>
      <dgm:spPr/>
    </dgm:pt>
    <dgm:pt modelId="{F6A0FB5A-C497-45DA-B517-E573686B3C4F}" type="pres">
      <dgm:prSet presAssocID="{A7F59EE4-761D-4C21-A5D6-DA50F97DB3C4}" presName="thinLine2b" presStyleLbl="callout" presStyleIdx="0" presStyleCnt="5"/>
      <dgm:spPr/>
    </dgm:pt>
    <dgm:pt modelId="{4A52D424-09D3-457F-A841-4EDA25BD2FBF}" type="pres">
      <dgm:prSet presAssocID="{A7F59EE4-761D-4C21-A5D6-DA50F97DB3C4}" presName="vertSpace2b" presStyleCnt="0"/>
      <dgm:spPr/>
    </dgm:pt>
    <dgm:pt modelId="{7EECD7E7-82D5-46EB-AEE5-48A1B6E9D101}" type="pres">
      <dgm:prSet presAssocID="{E5AE36D5-2374-431A-AEC6-62C0D0B5D2DD}" presName="horz2" presStyleCnt="0"/>
      <dgm:spPr/>
    </dgm:pt>
    <dgm:pt modelId="{A199B7BB-C5E2-44E0-9091-5A7CE85E7863}" type="pres">
      <dgm:prSet presAssocID="{E5AE36D5-2374-431A-AEC6-62C0D0B5D2DD}" presName="horzSpace2" presStyleCnt="0"/>
      <dgm:spPr/>
    </dgm:pt>
    <dgm:pt modelId="{F7C4BAD5-2BDB-4E79-B081-4C92E9C83033}" type="pres">
      <dgm:prSet presAssocID="{E5AE36D5-2374-431A-AEC6-62C0D0B5D2DD}" presName="tx2" presStyleLbl="revTx" presStyleIdx="2" presStyleCnt="6"/>
      <dgm:spPr/>
      <dgm:t>
        <a:bodyPr/>
        <a:lstStyle/>
        <a:p>
          <a:endParaRPr lang="en-US"/>
        </a:p>
      </dgm:t>
    </dgm:pt>
    <dgm:pt modelId="{85ACCAF2-785E-4FFD-BAF9-76BF61DA6B06}" type="pres">
      <dgm:prSet presAssocID="{E5AE36D5-2374-431A-AEC6-62C0D0B5D2DD}" presName="vert2" presStyleCnt="0"/>
      <dgm:spPr/>
    </dgm:pt>
    <dgm:pt modelId="{70180879-0CE3-44AB-8269-44B5A082080D}" type="pres">
      <dgm:prSet presAssocID="{E5AE36D5-2374-431A-AEC6-62C0D0B5D2DD}" presName="thinLine2b" presStyleLbl="callout" presStyleIdx="1" presStyleCnt="5"/>
      <dgm:spPr/>
    </dgm:pt>
    <dgm:pt modelId="{1C1C7244-8DD2-433E-AA4C-7160E9F86238}" type="pres">
      <dgm:prSet presAssocID="{E5AE36D5-2374-431A-AEC6-62C0D0B5D2DD}" presName="vertSpace2b" presStyleCnt="0"/>
      <dgm:spPr/>
    </dgm:pt>
    <dgm:pt modelId="{8C77B034-C465-4E22-8CA1-D896F0EA7BEA}" type="pres">
      <dgm:prSet presAssocID="{0223A5D2-5C82-4508-9577-A309B75B2D24}" presName="horz2" presStyleCnt="0"/>
      <dgm:spPr/>
    </dgm:pt>
    <dgm:pt modelId="{CCAAEE79-D82F-4673-A737-962D79F58B5C}" type="pres">
      <dgm:prSet presAssocID="{0223A5D2-5C82-4508-9577-A309B75B2D24}" presName="horzSpace2" presStyleCnt="0"/>
      <dgm:spPr/>
    </dgm:pt>
    <dgm:pt modelId="{E6C6DE60-65DA-467D-9C65-743C1A01FD82}" type="pres">
      <dgm:prSet presAssocID="{0223A5D2-5C82-4508-9577-A309B75B2D24}" presName="tx2" presStyleLbl="revTx" presStyleIdx="3" presStyleCnt="6"/>
      <dgm:spPr/>
      <dgm:t>
        <a:bodyPr/>
        <a:lstStyle/>
        <a:p>
          <a:endParaRPr lang="en-US"/>
        </a:p>
      </dgm:t>
    </dgm:pt>
    <dgm:pt modelId="{4585AE28-F99E-48DC-A512-57AEDD73B82F}" type="pres">
      <dgm:prSet presAssocID="{0223A5D2-5C82-4508-9577-A309B75B2D24}" presName="vert2" presStyleCnt="0"/>
      <dgm:spPr/>
    </dgm:pt>
    <dgm:pt modelId="{844ABF52-9A8A-4440-AC8A-16C6BF177244}" type="pres">
      <dgm:prSet presAssocID="{0223A5D2-5C82-4508-9577-A309B75B2D24}" presName="thinLine2b" presStyleLbl="callout" presStyleIdx="2" presStyleCnt="5"/>
      <dgm:spPr/>
    </dgm:pt>
    <dgm:pt modelId="{10291B8F-9D6C-4276-8FB8-D14192BA1B6F}" type="pres">
      <dgm:prSet presAssocID="{0223A5D2-5C82-4508-9577-A309B75B2D24}" presName="vertSpace2b" presStyleCnt="0"/>
      <dgm:spPr/>
    </dgm:pt>
    <dgm:pt modelId="{E97E1A04-E896-430B-A53D-FC0D3BD20770}" type="pres">
      <dgm:prSet presAssocID="{904C1451-3EEF-46DE-856C-1472FB849A9D}" presName="horz2" presStyleCnt="0"/>
      <dgm:spPr/>
    </dgm:pt>
    <dgm:pt modelId="{DC1AC4C2-81EA-427F-846A-98E5654BA1B4}" type="pres">
      <dgm:prSet presAssocID="{904C1451-3EEF-46DE-856C-1472FB849A9D}" presName="horzSpace2" presStyleCnt="0"/>
      <dgm:spPr/>
    </dgm:pt>
    <dgm:pt modelId="{878757D3-5A4E-4F04-81C4-C6F5BD63EC43}" type="pres">
      <dgm:prSet presAssocID="{904C1451-3EEF-46DE-856C-1472FB849A9D}" presName="tx2" presStyleLbl="revTx" presStyleIdx="4" presStyleCnt="6"/>
      <dgm:spPr/>
      <dgm:t>
        <a:bodyPr/>
        <a:lstStyle/>
        <a:p>
          <a:endParaRPr lang="en-US"/>
        </a:p>
      </dgm:t>
    </dgm:pt>
    <dgm:pt modelId="{65D4B1F8-E030-47D0-8B6A-F4CC1E8D0CD9}" type="pres">
      <dgm:prSet presAssocID="{904C1451-3EEF-46DE-856C-1472FB849A9D}" presName="vert2" presStyleCnt="0"/>
      <dgm:spPr/>
    </dgm:pt>
    <dgm:pt modelId="{623E9790-66ED-4C05-A1C6-781AF0ECA347}" type="pres">
      <dgm:prSet presAssocID="{904C1451-3EEF-46DE-856C-1472FB849A9D}" presName="thinLine2b" presStyleLbl="callout" presStyleIdx="3" presStyleCnt="5"/>
      <dgm:spPr/>
    </dgm:pt>
    <dgm:pt modelId="{0815645E-6C52-4C30-B1DC-C34F982B5CB1}" type="pres">
      <dgm:prSet presAssocID="{904C1451-3EEF-46DE-856C-1472FB849A9D}" presName="vertSpace2b" presStyleCnt="0"/>
      <dgm:spPr/>
    </dgm:pt>
    <dgm:pt modelId="{536468F9-3688-409F-8879-F69D31E5215C}" type="pres">
      <dgm:prSet presAssocID="{D8F920C3-5F2A-450C-A771-A642CCD33D7F}" presName="horz2" presStyleCnt="0"/>
      <dgm:spPr/>
    </dgm:pt>
    <dgm:pt modelId="{AA99437F-DAB9-4C07-9E17-3F5B40C944F8}" type="pres">
      <dgm:prSet presAssocID="{D8F920C3-5F2A-450C-A771-A642CCD33D7F}" presName="horzSpace2" presStyleCnt="0"/>
      <dgm:spPr/>
    </dgm:pt>
    <dgm:pt modelId="{14B06419-B4D2-432D-8307-D6054CA387CE}" type="pres">
      <dgm:prSet presAssocID="{D8F920C3-5F2A-450C-A771-A642CCD33D7F}" presName="tx2" presStyleLbl="revTx" presStyleIdx="5" presStyleCnt="6"/>
      <dgm:spPr/>
      <dgm:t>
        <a:bodyPr/>
        <a:lstStyle/>
        <a:p>
          <a:endParaRPr lang="en-US"/>
        </a:p>
      </dgm:t>
    </dgm:pt>
    <dgm:pt modelId="{6A01E186-435B-42CD-B34E-A7EEB48B68DC}" type="pres">
      <dgm:prSet presAssocID="{D8F920C3-5F2A-450C-A771-A642CCD33D7F}" presName="vert2" presStyleCnt="0"/>
      <dgm:spPr/>
    </dgm:pt>
    <dgm:pt modelId="{087A7B12-1C48-41CD-9621-B08FE533A82B}" type="pres">
      <dgm:prSet presAssocID="{D8F920C3-5F2A-450C-A771-A642CCD33D7F}" presName="thinLine2b" presStyleLbl="callout" presStyleIdx="4" presStyleCnt="5"/>
      <dgm:spPr/>
    </dgm:pt>
    <dgm:pt modelId="{D46762F9-F72E-41B6-B7D4-F53CFA69B4C1}" type="pres">
      <dgm:prSet presAssocID="{D8F920C3-5F2A-450C-A771-A642CCD33D7F}" presName="vertSpace2b" presStyleCnt="0"/>
      <dgm:spPr/>
    </dgm:pt>
  </dgm:ptLst>
  <dgm:cxnLst>
    <dgm:cxn modelId="{80120FFF-821D-433C-BA65-7AC00C78008A}" type="presOf" srcId="{0223A5D2-5C82-4508-9577-A309B75B2D24}" destId="{E6C6DE60-65DA-467D-9C65-743C1A01FD82}" srcOrd="0" destOrd="0" presId="urn:microsoft.com/office/officeart/2008/layout/LinedList"/>
    <dgm:cxn modelId="{E3155D22-C642-467A-AF06-6B862EE41631}" type="presOf" srcId="{904C1451-3EEF-46DE-856C-1472FB849A9D}" destId="{878757D3-5A4E-4F04-81C4-C6F5BD63EC43}" srcOrd="0" destOrd="0" presId="urn:microsoft.com/office/officeart/2008/layout/LinedList"/>
    <dgm:cxn modelId="{610E2B12-3CCE-49DE-A58A-1F624603233D}" srcId="{7145D3BC-BFFA-4E4E-8FF7-E5E6CCF15F74}" destId="{BD765481-BE4D-4739-A56E-A91CDDD9FEFA}" srcOrd="0" destOrd="0" parTransId="{B1C58E4C-6287-494A-BCE6-9212A728C923}" sibTransId="{FA44AFF5-CA4A-4DCF-B51C-6C42B4E91F70}"/>
    <dgm:cxn modelId="{31B97376-D6B0-4DEA-A76D-EF7A800E5A05}" srcId="{BD765481-BE4D-4739-A56E-A91CDDD9FEFA}" destId="{A7F59EE4-761D-4C21-A5D6-DA50F97DB3C4}" srcOrd="0" destOrd="0" parTransId="{18BD4085-59FA-40A7-98B1-92549224FFCC}" sibTransId="{87801308-503C-4899-9F19-043A8DBB86E2}"/>
    <dgm:cxn modelId="{5A3C9B25-60E4-483B-BDE1-2EC51474F143}" type="presOf" srcId="{7145D3BC-BFFA-4E4E-8FF7-E5E6CCF15F74}" destId="{D49E5CDC-C6D8-4F09-B16B-B9DF14D303C0}" srcOrd="0" destOrd="0" presId="urn:microsoft.com/office/officeart/2008/layout/LinedList"/>
    <dgm:cxn modelId="{0663AB3A-8DBA-46CF-BBC5-D547B8FE7628}" srcId="{BD765481-BE4D-4739-A56E-A91CDDD9FEFA}" destId="{904C1451-3EEF-46DE-856C-1472FB849A9D}" srcOrd="3" destOrd="0" parTransId="{D5139EF1-E9D9-4B74-A3D8-00B767D27457}" sibTransId="{A4B648F9-66B8-4FE0-8480-056C1F9BAAC7}"/>
    <dgm:cxn modelId="{2C9C18F2-9665-4C1E-A000-8CA65CCC84D3}" srcId="{BD765481-BE4D-4739-A56E-A91CDDD9FEFA}" destId="{D8F920C3-5F2A-450C-A771-A642CCD33D7F}" srcOrd="4" destOrd="0" parTransId="{90884CDB-75A3-4BF5-B38F-81D2342B2E8B}" sibTransId="{3DD3F888-051D-44C7-952E-BE6A17F442C2}"/>
    <dgm:cxn modelId="{613DC372-6873-4B95-B395-E3AA4A513CFF}" type="presOf" srcId="{BD765481-BE4D-4739-A56E-A91CDDD9FEFA}" destId="{27512774-F425-4A85-81EF-B18105645BDA}" srcOrd="0" destOrd="0" presId="urn:microsoft.com/office/officeart/2008/layout/LinedList"/>
    <dgm:cxn modelId="{2D7DD0B6-5C2E-41B2-95DE-E8452F152D99}" srcId="{BD765481-BE4D-4739-A56E-A91CDDD9FEFA}" destId="{0223A5D2-5C82-4508-9577-A309B75B2D24}" srcOrd="2" destOrd="0" parTransId="{C8BBF8E4-8FF6-4846-8257-26C7B03E8C92}" sibTransId="{56B0C943-3FDF-4CC8-A86F-743A675FCADD}"/>
    <dgm:cxn modelId="{7DC2ACDC-0C5B-4F55-ABB7-896F6260BA39}" type="presOf" srcId="{A7F59EE4-761D-4C21-A5D6-DA50F97DB3C4}" destId="{301E8B57-25DF-474C-8A5B-C78ED703273F}" srcOrd="0" destOrd="0" presId="urn:microsoft.com/office/officeart/2008/layout/LinedList"/>
    <dgm:cxn modelId="{0F4EE98C-EBFF-4D4B-950D-2451BB8A1189}" type="presOf" srcId="{D8F920C3-5F2A-450C-A771-A642CCD33D7F}" destId="{14B06419-B4D2-432D-8307-D6054CA387CE}" srcOrd="0" destOrd="0" presId="urn:microsoft.com/office/officeart/2008/layout/LinedList"/>
    <dgm:cxn modelId="{698E275A-50FE-4348-A452-F446A5C5D462}" type="presOf" srcId="{E5AE36D5-2374-431A-AEC6-62C0D0B5D2DD}" destId="{F7C4BAD5-2BDB-4E79-B081-4C92E9C83033}" srcOrd="0" destOrd="0" presId="urn:microsoft.com/office/officeart/2008/layout/LinedList"/>
    <dgm:cxn modelId="{44DB9B57-9CD2-49FA-A913-30A17B0272E9}" srcId="{BD765481-BE4D-4739-A56E-A91CDDD9FEFA}" destId="{E5AE36D5-2374-431A-AEC6-62C0D0B5D2DD}" srcOrd="1" destOrd="0" parTransId="{830D731F-5501-465D-AB5E-05D04C0EA15E}" sibTransId="{B25BFB92-805B-472D-9E05-B8B36129C055}"/>
    <dgm:cxn modelId="{5D5FEBFD-64E2-43A2-877D-5220CA219D5C}" type="presParOf" srcId="{D49E5CDC-C6D8-4F09-B16B-B9DF14D303C0}" destId="{B9DE9A9A-11F4-4BF0-B302-365854DE64F0}" srcOrd="0" destOrd="0" presId="urn:microsoft.com/office/officeart/2008/layout/LinedList"/>
    <dgm:cxn modelId="{0A93D3F0-0BFD-4B79-BD11-C73E9E1E70FA}" type="presParOf" srcId="{D49E5CDC-C6D8-4F09-B16B-B9DF14D303C0}" destId="{72492267-0C23-4D20-9784-B27B82D2D9A0}" srcOrd="1" destOrd="0" presId="urn:microsoft.com/office/officeart/2008/layout/LinedList"/>
    <dgm:cxn modelId="{94FEDA24-FE8D-4FA2-AE1A-6A0C86127D04}" type="presParOf" srcId="{72492267-0C23-4D20-9784-B27B82D2D9A0}" destId="{27512774-F425-4A85-81EF-B18105645BDA}" srcOrd="0" destOrd="0" presId="urn:microsoft.com/office/officeart/2008/layout/LinedList"/>
    <dgm:cxn modelId="{4A0ACE06-00ED-4908-B65E-A994A03650BB}" type="presParOf" srcId="{72492267-0C23-4D20-9784-B27B82D2D9A0}" destId="{705784D2-DA0C-414A-88C5-EDFBF07A1F40}" srcOrd="1" destOrd="0" presId="urn:microsoft.com/office/officeart/2008/layout/LinedList"/>
    <dgm:cxn modelId="{40D38CE9-BB2D-49A3-8F78-776C48CEE7E7}" type="presParOf" srcId="{705784D2-DA0C-414A-88C5-EDFBF07A1F40}" destId="{77474867-5E62-44DE-BD96-6392DDEEFFC5}" srcOrd="0" destOrd="0" presId="urn:microsoft.com/office/officeart/2008/layout/LinedList"/>
    <dgm:cxn modelId="{00B35AFC-9205-4A03-ABB7-54AF091BEC8A}" type="presParOf" srcId="{705784D2-DA0C-414A-88C5-EDFBF07A1F40}" destId="{A78DA93F-1C83-4F61-91E6-C312AA863E36}" srcOrd="1" destOrd="0" presId="urn:microsoft.com/office/officeart/2008/layout/LinedList"/>
    <dgm:cxn modelId="{C0317BC2-8396-428E-AF99-8E404E8C9B6A}" type="presParOf" srcId="{A78DA93F-1C83-4F61-91E6-C312AA863E36}" destId="{5CCE6754-11BE-40D3-8012-074AA47AA271}" srcOrd="0" destOrd="0" presId="urn:microsoft.com/office/officeart/2008/layout/LinedList"/>
    <dgm:cxn modelId="{B75E82DD-89D7-4F00-A2A7-D206EA66BDA0}" type="presParOf" srcId="{A78DA93F-1C83-4F61-91E6-C312AA863E36}" destId="{301E8B57-25DF-474C-8A5B-C78ED703273F}" srcOrd="1" destOrd="0" presId="urn:microsoft.com/office/officeart/2008/layout/LinedList"/>
    <dgm:cxn modelId="{FDEE23A8-9AD5-494F-8185-ACD8C8A746F5}" type="presParOf" srcId="{A78DA93F-1C83-4F61-91E6-C312AA863E36}" destId="{CE4884FE-43E3-4A7F-9482-EE594498F318}" srcOrd="2" destOrd="0" presId="urn:microsoft.com/office/officeart/2008/layout/LinedList"/>
    <dgm:cxn modelId="{4DA8D509-4153-479A-BEB5-8D45FA3A428F}" type="presParOf" srcId="{705784D2-DA0C-414A-88C5-EDFBF07A1F40}" destId="{F6A0FB5A-C497-45DA-B517-E573686B3C4F}" srcOrd="2" destOrd="0" presId="urn:microsoft.com/office/officeart/2008/layout/LinedList"/>
    <dgm:cxn modelId="{ED3B57BD-D941-449F-AD46-F8715E03C7B2}" type="presParOf" srcId="{705784D2-DA0C-414A-88C5-EDFBF07A1F40}" destId="{4A52D424-09D3-457F-A841-4EDA25BD2FBF}" srcOrd="3" destOrd="0" presId="urn:microsoft.com/office/officeart/2008/layout/LinedList"/>
    <dgm:cxn modelId="{E0D0F768-C207-4A1C-97EB-41F2D2835B80}" type="presParOf" srcId="{705784D2-DA0C-414A-88C5-EDFBF07A1F40}" destId="{7EECD7E7-82D5-46EB-AEE5-48A1B6E9D101}" srcOrd="4" destOrd="0" presId="urn:microsoft.com/office/officeart/2008/layout/LinedList"/>
    <dgm:cxn modelId="{0AEED428-276B-4340-897B-6A11386262F2}" type="presParOf" srcId="{7EECD7E7-82D5-46EB-AEE5-48A1B6E9D101}" destId="{A199B7BB-C5E2-44E0-9091-5A7CE85E7863}" srcOrd="0" destOrd="0" presId="urn:microsoft.com/office/officeart/2008/layout/LinedList"/>
    <dgm:cxn modelId="{6061C194-EBBE-4999-9A6B-53A55823B5FD}" type="presParOf" srcId="{7EECD7E7-82D5-46EB-AEE5-48A1B6E9D101}" destId="{F7C4BAD5-2BDB-4E79-B081-4C92E9C83033}" srcOrd="1" destOrd="0" presId="urn:microsoft.com/office/officeart/2008/layout/LinedList"/>
    <dgm:cxn modelId="{2CDF07A2-9ABF-4A48-A921-EACA0AE18B5C}" type="presParOf" srcId="{7EECD7E7-82D5-46EB-AEE5-48A1B6E9D101}" destId="{85ACCAF2-785E-4FFD-BAF9-76BF61DA6B06}" srcOrd="2" destOrd="0" presId="urn:microsoft.com/office/officeart/2008/layout/LinedList"/>
    <dgm:cxn modelId="{2D14589C-F3AE-4133-8AC1-65DBDE83593C}" type="presParOf" srcId="{705784D2-DA0C-414A-88C5-EDFBF07A1F40}" destId="{70180879-0CE3-44AB-8269-44B5A082080D}" srcOrd="5" destOrd="0" presId="urn:microsoft.com/office/officeart/2008/layout/LinedList"/>
    <dgm:cxn modelId="{CA61A91D-049B-45C4-830C-F7A9D001F27D}" type="presParOf" srcId="{705784D2-DA0C-414A-88C5-EDFBF07A1F40}" destId="{1C1C7244-8DD2-433E-AA4C-7160E9F86238}" srcOrd="6" destOrd="0" presId="urn:microsoft.com/office/officeart/2008/layout/LinedList"/>
    <dgm:cxn modelId="{91E2647E-C2F1-4773-B40E-F6D6FBEB0591}" type="presParOf" srcId="{705784D2-DA0C-414A-88C5-EDFBF07A1F40}" destId="{8C77B034-C465-4E22-8CA1-D896F0EA7BEA}" srcOrd="7" destOrd="0" presId="urn:microsoft.com/office/officeart/2008/layout/LinedList"/>
    <dgm:cxn modelId="{B05A1BD9-AB53-411A-B4B0-38C6162C8B0D}" type="presParOf" srcId="{8C77B034-C465-4E22-8CA1-D896F0EA7BEA}" destId="{CCAAEE79-D82F-4673-A737-962D79F58B5C}" srcOrd="0" destOrd="0" presId="urn:microsoft.com/office/officeart/2008/layout/LinedList"/>
    <dgm:cxn modelId="{1CEC1AA2-905B-4ED1-BF7D-1E89F38A64D1}" type="presParOf" srcId="{8C77B034-C465-4E22-8CA1-D896F0EA7BEA}" destId="{E6C6DE60-65DA-467D-9C65-743C1A01FD82}" srcOrd="1" destOrd="0" presId="urn:microsoft.com/office/officeart/2008/layout/LinedList"/>
    <dgm:cxn modelId="{1592E175-B7D0-40D1-B6BC-B5CA73737CA6}" type="presParOf" srcId="{8C77B034-C465-4E22-8CA1-D896F0EA7BEA}" destId="{4585AE28-F99E-48DC-A512-57AEDD73B82F}" srcOrd="2" destOrd="0" presId="urn:microsoft.com/office/officeart/2008/layout/LinedList"/>
    <dgm:cxn modelId="{98A154C4-DB5C-4CB8-A236-4AF84711BC2A}" type="presParOf" srcId="{705784D2-DA0C-414A-88C5-EDFBF07A1F40}" destId="{844ABF52-9A8A-4440-AC8A-16C6BF177244}" srcOrd="8" destOrd="0" presId="urn:microsoft.com/office/officeart/2008/layout/LinedList"/>
    <dgm:cxn modelId="{810B336F-7B9B-4B45-94EF-EC4B116C0BD4}" type="presParOf" srcId="{705784D2-DA0C-414A-88C5-EDFBF07A1F40}" destId="{10291B8F-9D6C-4276-8FB8-D14192BA1B6F}" srcOrd="9" destOrd="0" presId="urn:microsoft.com/office/officeart/2008/layout/LinedList"/>
    <dgm:cxn modelId="{A6DCA363-3A03-4C57-88E0-B49FD9754CE3}" type="presParOf" srcId="{705784D2-DA0C-414A-88C5-EDFBF07A1F40}" destId="{E97E1A04-E896-430B-A53D-FC0D3BD20770}" srcOrd="10" destOrd="0" presId="urn:microsoft.com/office/officeart/2008/layout/LinedList"/>
    <dgm:cxn modelId="{6EA1E4E9-A65E-4586-BC03-5F051134197A}" type="presParOf" srcId="{E97E1A04-E896-430B-A53D-FC0D3BD20770}" destId="{DC1AC4C2-81EA-427F-846A-98E5654BA1B4}" srcOrd="0" destOrd="0" presId="urn:microsoft.com/office/officeart/2008/layout/LinedList"/>
    <dgm:cxn modelId="{B60997D0-F77D-4248-931C-C04CFD997977}" type="presParOf" srcId="{E97E1A04-E896-430B-A53D-FC0D3BD20770}" destId="{878757D3-5A4E-4F04-81C4-C6F5BD63EC43}" srcOrd="1" destOrd="0" presId="urn:microsoft.com/office/officeart/2008/layout/LinedList"/>
    <dgm:cxn modelId="{F5D4160C-4316-45CF-966B-DFA32309646D}" type="presParOf" srcId="{E97E1A04-E896-430B-A53D-FC0D3BD20770}" destId="{65D4B1F8-E030-47D0-8B6A-F4CC1E8D0CD9}" srcOrd="2" destOrd="0" presId="urn:microsoft.com/office/officeart/2008/layout/LinedList"/>
    <dgm:cxn modelId="{C50F705A-59DD-4CA7-8177-7BBC32CC6C15}" type="presParOf" srcId="{705784D2-DA0C-414A-88C5-EDFBF07A1F40}" destId="{623E9790-66ED-4C05-A1C6-781AF0ECA347}" srcOrd="11" destOrd="0" presId="urn:microsoft.com/office/officeart/2008/layout/LinedList"/>
    <dgm:cxn modelId="{AFC419C4-4BA0-4758-8038-0010BC25556F}" type="presParOf" srcId="{705784D2-DA0C-414A-88C5-EDFBF07A1F40}" destId="{0815645E-6C52-4C30-B1DC-C34F982B5CB1}" srcOrd="12" destOrd="0" presId="urn:microsoft.com/office/officeart/2008/layout/LinedList"/>
    <dgm:cxn modelId="{B2CCAD3E-BC3A-464B-A3D0-A126F11D3CD1}" type="presParOf" srcId="{705784D2-DA0C-414A-88C5-EDFBF07A1F40}" destId="{536468F9-3688-409F-8879-F69D31E5215C}" srcOrd="13" destOrd="0" presId="urn:microsoft.com/office/officeart/2008/layout/LinedList"/>
    <dgm:cxn modelId="{79D29269-2967-4A00-8EFA-4E77C683C31B}" type="presParOf" srcId="{536468F9-3688-409F-8879-F69D31E5215C}" destId="{AA99437F-DAB9-4C07-9E17-3F5B40C944F8}" srcOrd="0" destOrd="0" presId="urn:microsoft.com/office/officeart/2008/layout/LinedList"/>
    <dgm:cxn modelId="{05DB61E7-29A6-4AAB-977A-3B0D5E3EBE61}" type="presParOf" srcId="{536468F9-3688-409F-8879-F69D31E5215C}" destId="{14B06419-B4D2-432D-8307-D6054CA387CE}" srcOrd="1" destOrd="0" presId="urn:microsoft.com/office/officeart/2008/layout/LinedList"/>
    <dgm:cxn modelId="{827500BF-41A0-4C62-8C3C-745A1E2CA633}" type="presParOf" srcId="{536468F9-3688-409F-8879-F69D31E5215C}" destId="{6A01E186-435B-42CD-B34E-A7EEB48B68DC}" srcOrd="2" destOrd="0" presId="urn:microsoft.com/office/officeart/2008/layout/LinedList"/>
    <dgm:cxn modelId="{84C7FA34-B454-435A-A282-29712038BFD1}" type="presParOf" srcId="{705784D2-DA0C-414A-88C5-EDFBF07A1F40}" destId="{087A7B12-1C48-41CD-9621-B08FE533A82B}" srcOrd="14" destOrd="0" presId="urn:microsoft.com/office/officeart/2008/layout/LinedList"/>
    <dgm:cxn modelId="{EC48B3AF-4B55-4939-82C6-794A2B4577FE}" type="presParOf" srcId="{705784D2-DA0C-414A-88C5-EDFBF07A1F40}" destId="{D46762F9-F72E-41B6-B7D4-F53CFA69B4C1}"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6E83BD-4E99-435D-A0E2-F77865BFC53A}"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7297661A-A5E1-4023-BDB6-A9C8AF69B398}">
      <dgm:prSet/>
      <dgm:spPr/>
      <dgm:t>
        <a:bodyPr/>
        <a:lstStyle/>
        <a:p>
          <a:r>
            <a:rPr lang="en-GB"/>
            <a:t>Please inform the school office via email in the morning of any changes to school pick up so that your child’s class teacher will be informed.</a:t>
          </a:r>
          <a:endParaRPr lang="en-US"/>
        </a:p>
      </dgm:t>
    </dgm:pt>
    <dgm:pt modelId="{73617D9D-EB0E-4735-BB33-D5B8F9D4B498}" type="parTrans" cxnId="{EC763AAC-00C8-4D51-8459-F4E8BCC575D4}">
      <dgm:prSet/>
      <dgm:spPr/>
      <dgm:t>
        <a:bodyPr/>
        <a:lstStyle/>
        <a:p>
          <a:endParaRPr lang="en-US"/>
        </a:p>
      </dgm:t>
    </dgm:pt>
    <dgm:pt modelId="{78872337-FDF4-463E-96E7-728BC0B514A6}" type="sibTrans" cxnId="{EC763AAC-00C8-4D51-8459-F4E8BCC575D4}">
      <dgm:prSet phldrT="1" phldr="0"/>
      <dgm:spPr/>
      <dgm:t>
        <a:bodyPr/>
        <a:lstStyle/>
        <a:p>
          <a:r>
            <a:rPr lang="en-US"/>
            <a:t>1</a:t>
          </a:r>
        </a:p>
      </dgm:t>
    </dgm:pt>
    <dgm:pt modelId="{B0BF6891-0BAD-43C6-8200-D76DF09D3774}">
      <dgm:prSet/>
      <dgm:spPr/>
      <dgm:t>
        <a:bodyPr/>
        <a:lstStyle/>
        <a:p>
          <a:r>
            <a:rPr lang="en-GB"/>
            <a:t>If you wish to speak to your child’s class teacher, please make an appointment through the office. </a:t>
          </a:r>
          <a:endParaRPr lang="en-US"/>
        </a:p>
      </dgm:t>
    </dgm:pt>
    <dgm:pt modelId="{3AC7BA8F-5339-4308-8774-67B105B7A6D8}" type="parTrans" cxnId="{9AAE32C6-FC03-4DBB-9D4D-DF112B3902EE}">
      <dgm:prSet/>
      <dgm:spPr/>
      <dgm:t>
        <a:bodyPr/>
        <a:lstStyle/>
        <a:p>
          <a:endParaRPr lang="en-US"/>
        </a:p>
      </dgm:t>
    </dgm:pt>
    <dgm:pt modelId="{626D71AA-5F60-4A7D-AB08-C509BB5D0934}" type="sibTrans" cxnId="{9AAE32C6-FC03-4DBB-9D4D-DF112B3902EE}">
      <dgm:prSet phldrT="2" phldr="0"/>
      <dgm:spPr/>
      <dgm:t>
        <a:bodyPr/>
        <a:lstStyle/>
        <a:p>
          <a:r>
            <a:rPr lang="en-US"/>
            <a:t>2</a:t>
          </a:r>
        </a:p>
      </dgm:t>
    </dgm:pt>
    <dgm:pt modelId="{19E95E7A-4E17-4FF9-9ACF-0EE9E09DA549}">
      <dgm:prSet/>
      <dgm:spPr/>
      <dgm:t>
        <a:bodyPr/>
        <a:lstStyle/>
        <a:p>
          <a:r>
            <a:rPr lang="en-GB" dirty="0"/>
            <a:t>If you wish your child to attend the After School Club, you need to book your place online using School Comms. </a:t>
          </a:r>
          <a:endParaRPr lang="en-US" dirty="0"/>
        </a:p>
      </dgm:t>
    </dgm:pt>
    <dgm:pt modelId="{2C32EC92-75E5-4FA2-AA87-5C745E85DDC4}" type="parTrans" cxnId="{63488AAC-0803-4DC5-BB69-B4194F03DCE9}">
      <dgm:prSet/>
      <dgm:spPr/>
      <dgm:t>
        <a:bodyPr/>
        <a:lstStyle/>
        <a:p>
          <a:endParaRPr lang="en-US"/>
        </a:p>
      </dgm:t>
    </dgm:pt>
    <dgm:pt modelId="{DEAEBE1E-3442-4622-8F26-95C5B51303EF}" type="sibTrans" cxnId="{63488AAC-0803-4DC5-BB69-B4194F03DCE9}">
      <dgm:prSet phldrT="3" phldr="0"/>
      <dgm:spPr/>
      <dgm:t>
        <a:bodyPr/>
        <a:lstStyle/>
        <a:p>
          <a:r>
            <a:rPr lang="en-US"/>
            <a:t>3</a:t>
          </a:r>
        </a:p>
      </dgm:t>
    </dgm:pt>
    <dgm:pt modelId="{6DB5A559-A208-4711-961C-83FF92CCE655}" type="pres">
      <dgm:prSet presAssocID="{9E6E83BD-4E99-435D-A0E2-F77865BFC53A}" presName="Name0" presStyleCnt="0">
        <dgm:presLayoutVars>
          <dgm:animLvl val="lvl"/>
          <dgm:resizeHandles val="exact"/>
        </dgm:presLayoutVars>
      </dgm:prSet>
      <dgm:spPr/>
      <dgm:t>
        <a:bodyPr/>
        <a:lstStyle/>
        <a:p>
          <a:endParaRPr lang="en-US"/>
        </a:p>
      </dgm:t>
    </dgm:pt>
    <dgm:pt modelId="{54CB32FE-76A8-4EFE-B3C3-AD8A9A9B0078}" type="pres">
      <dgm:prSet presAssocID="{7297661A-A5E1-4023-BDB6-A9C8AF69B398}" presName="compositeNode" presStyleCnt="0">
        <dgm:presLayoutVars>
          <dgm:bulletEnabled val="1"/>
        </dgm:presLayoutVars>
      </dgm:prSet>
      <dgm:spPr/>
    </dgm:pt>
    <dgm:pt modelId="{3A1EBDF7-A421-4FAD-9B14-BF5A5820CE49}" type="pres">
      <dgm:prSet presAssocID="{7297661A-A5E1-4023-BDB6-A9C8AF69B398}" presName="bgRect" presStyleLbl="bgAccFollowNode1" presStyleIdx="0" presStyleCnt="3"/>
      <dgm:spPr/>
      <dgm:t>
        <a:bodyPr/>
        <a:lstStyle/>
        <a:p>
          <a:endParaRPr lang="en-US"/>
        </a:p>
      </dgm:t>
    </dgm:pt>
    <dgm:pt modelId="{FF24C07A-1566-4392-A698-74E1251B1170}" type="pres">
      <dgm:prSet presAssocID="{78872337-FDF4-463E-96E7-728BC0B514A6}" presName="sibTransNodeCircle" presStyleLbl="alignNode1" presStyleIdx="0" presStyleCnt="6">
        <dgm:presLayoutVars>
          <dgm:chMax val="0"/>
          <dgm:bulletEnabled/>
        </dgm:presLayoutVars>
      </dgm:prSet>
      <dgm:spPr/>
      <dgm:t>
        <a:bodyPr/>
        <a:lstStyle/>
        <a:p>
          <a:endParaRPr lang="en-US"/>
        </a:p>
      </dgm:t>
    </dgm:pt>
    <dgm:pt modelId="{9580BC87-165D-4E88-8AD6-6E888A8D0046}" type="pres">
      <dgm:prSet presAssocID="{7297661A-A5E1-4023-BDB6-A9C8AF69B398}" presName="bottomLine" presStyleLbl="alignNode1" presStyleIdx="1" presStyleCnt="6">
        <dgm:presLayoutVars/>
      </dgm:prSet>
      <dgm:spPr/>
    </dgm:pt>
    <dgm:pt modelId="{6993323B-2220-4310-882D-11E3AFC2A684}" type="pres">
      <dgm:prSet presAssocID="{7297661A-A5E1-4023-BDB6-A9C8AF69B398}" presName="nodeText" presStyleLbl="bgAccFollowNode1" presStyleIdx="0" presStyleCnt="3">
        <dgm:presLayoutVars>
          <dgm:bulletEnabled val="1"/>
        </dgm:presLayoutVars>
      </dgm:prSet>
      <dgm:spPr/>
      <dgm:t>
        <a:bodyPr/>
        <a:lstStyle/>
        <a:p>
          <a:endParaRPr lang="en-US"/>
        </a:p>
      </dgm:t>
    </dgm:pt>
    <dgm:pt modelId="{FCAEC827-80D5-4636-AE18-D4AD021D7F83}" type="pres">
      <dgm:prSet presAssocID="{78872337-FDF4-463E-96E7-728BC0B514A6}" presName="sibTrans" presStyleCnt="0"/>
      <dgm:spPr/>
    </dgm:pt>
    <dgm:pt modelId="{EC405973-C994-488C-949B-E02FFC1E2BBC}" type="pres">
      <dgm:prSet presAssocID="{B0BF6891-0BAD-43C6-8200-D76DF09D3774}" presName="compositeNode" presStyleCnt="0">
        <dgm:presLayoutVars>
          <dgm:bulletEnabled val="1"/>
        </dgm:presLayoutVars>
      </dgm:prSet>
      <dgm:spPr/>
    </dgm:pt>
    <dgm:pt modelId="{61BD157D-DD70-4F70-B759-D76DFADC334C}" type="pres">
      <dgm:prSet presAssocID="{B0BF6891-0BAD-43C6-8200-D76DF09D3774}" presName="bgRect" presStyleLbl="bgAccFollowNode1" presStyleIdx="1" presStyleCnt="3"/>
      <dgm:spPr/>
      <dgm:t>
        <a:bodyPr/>
        <a:lstStyle/>
        <a:p>
          <a:endParaRPr lang="en-US"/>
        </a:p>
      </dgm:t>
    </dgm:pt>
    <dgm:pt modelId="{CA4CE1B4-8B5E-4388-94E5-A764ED47576C}" type="pres">
      <dgm:prSet presAssocID="{626D71AA-5F60-4A7D-AB08-C509BB5D0934}" presName="sibTransNodeCircle" presStyleLbl="alignNode1" presStyleIdx="2" presStyleCnt="6">
        <dgm:presLayoutVars>
          <dgm:chMax val="0"/>
          <dgm:bulletEnabled/>
        </dgm:presLayoutVars>
      </dgm:prSet>
      <dgm:spPr/>
      <dgm:t>
        <a:bodyPr/>
        <a:lstStyle/>
        <a:p>
          <a:endParaRPr lang="en-US"/>
        </a:p>
      </dgm:t>
    </dgm:pt>
    <dgm:pt modelId="{098381DE-B63F-49FC-BD52-26F9799B0911}" type="pres">
      <dgm:prSet presAssocID="{B0BF6891-0BAD-43C6-8200-D76DF09D3774}" presName="bottomLine" presStyleLbl="alignNode1" presStyleIdx="3" presStyleCnt="6">
        <dgm:presLayoutVars/>
      </dgm:prSet>
      <dgm:spPr/>
    </dgm:pt>
    <dgm:pt modelId="{4431037B-1103-454D-8AD5-2DE3D435C556}" type="pres">
      <dgm:prSet presAssocID="{B0BF6891-0BAD-43C6-8200-D76DF09D3774}" presName="nodeText" presStyleLbl="bgAccFollowNode1" presStyleIdx="1" presStyleCnt="3">
        <dgm:presLayoutVars>
          <dgm:bulletEnabled val="1"/>
        </dgm:presLayoutVars>
      </dgm:prSet>
      <dgm:spPr/>
      <dgm:t>
        <a:bodyPr/>
        <a:lstStyle/>
        <a:p>
          <a:endParaRPr lang="en-US"/>
        </a:p>
      </dgm:t>
    </dgm:pt>
    <dgm:pt modelId="{2B8161D9-1A24-4D79-A697-E77CC892A080}" type="pres">
      <dgm:prSet presAssocID="{626D71AA-5F60-4A7D-AB08-C509BB5D0934}" presName="sibTrans" presStyleCnt="0"/>
      <dgm:spPr/>
    </dgm:pt>
    <dgm:pt modelId="{41ECAF5E-5563-4B5B-8505-482816D898B5}" type="pres">
      <dgm:prSet presAssocID="{19E95E7A-4E17-4FF9-9ACF-0EE9E09DA549}" presName="compositeNode" presStyleCnt="0">
        <dgm:presLayoutVars>
          <dgm:bulletEnabled val="1"/>
        </dgm:presLayoutVars>
      </dgm:prSet>
      <dgm:spPr/>
    </dgm:pt>
    <dgm:pt modelId="{97290A68-513B-46A8-A493-7622A51EF666}" type="pres">
      <dgm:prSet presAssocID="{19E95E7A-4E17-4FF9-9ACF-0EE9E09DA549}" presName="bgRect" presStyleLbl="bgAccFollowNode1" presStyleIdx="2" presStyleCnt="3"/>
      <dgm:spPr/>
      <dgm:t>
        <a:bodyPr/>
        <a:lstStyle/>
        <a:p>
          <a:endParaRPr lang="en-US"/>
        </a:p>
      </dgm:t>
    </dgm:pt>
    <dgm:pt modelId="{6C2384E4-B2E2-40A9-BAE1-8BD243D5B876}" type="pres">
      <dgm:prSet presAssocID="{DEAEBE1E-3442-4622-8F26-95C5B51303EF}" presName="sibTransNodeCircle" presStyleLbl="alignNode1" presStyleIdx="4" presStyleCnt="6">
        <dgm:presLayoutVars>
          <dgm:chMax val="0"/>
          <dgm:bulletEnabled/>
        </dgm:presLayoutVars>
      </dgm:prSet>
      <dgm:spPr/>
      <dgm:t>
        <a:bodyPr/>
        <a:lstStyle/>
        <a:p>
          <a:endParaRPr lang="en-US"/>
        </a:p>
      </dgm:t>
    </dgm:pt>
    <dgm:pt modelId="{0015D519-F884-4751-9440-85BA0DB08215}" type="pres">
      <dgm:prSet presAssocID="{19E95E7A-4E17-4FF9-9ACF-0EE9E09DA549}" presName="bottomLine" presStyleLbl="alignNode1" presStyleIdx="5" presStyleCnt="6">
        <dgm:presLayoutVars/>
      </dgm:prSet>
      <dgm:spPr/>
    </dgm:pt>
    <dgm:pt modelId="{08945C80-A558-499A-86C3-981D1F3A2671}" type="pres">
      <dgm:prSet presAssocID="{19E95E7A-4E17-4FF9-9ACF-0EE9E09DA549}" presName="nodeText" presStyleLbl="bgAccFollowNode1" presStyleIdx="2" presStyleCnt="3">
        <dgm:presLayoutVars>
          <dgm:bulletEnabled val="1"/>
        </dgm:presLayoutVars>
      </dgm:prSet>
      <dgm:spPr/>
      <dgm:t>
        <a:bodyPr/>
        <a:lstStyle/>
        <a:p>
          <a:endParaRPr lang="en-US"/>
        </a:p>
      </dgm:t>
    </dgm:pt>
  </dgm:ptLst>
  <dgm:cxnLst>
    <dgm:cxn modelId="{C1044042-5956-44FE-9AE4-F548C65244A2}" type="presOf" srcId="{B0BF6891-0BAD-43C6-8200-D76DF09D3774}" destId="{61BD157D-DD70-4F70-B759-D76DFADC334C}" srcOrd="0" destOrd="0" presId="urn:microsoft.com/office/officeart/2016/7/layout/BasicLinearProcessNumbered"/>
    <dgm:cxn modelId="{BF9EAA86-7CD7-4D5C-B970-49B26255F6AA}" type="presOf" srcId="{DEAEBE1E-3442-4622-8F26-95C5B51303EF}" destId="{6C2384E4-B2E2-40A9-BAE1-8BD243D5B876}" srcOrd="0" destOrd="0" presId="urn:microsoft.com/office/officeart/2016/7/layout/BasicLinearProcessNumbered"/>
    <dgm:cxn modelId="{EC763AAC-00C8-4D51-8459-F4E8BCC575D4}" srcId="{9E6E83BD-4E99-435D-A0E2-F77865BFC53A}" destId="{7297661A-A5E1-4023-BDB6-A9C8AF69B398}" srcOrd="0" destOrd="0" parTransId="{73617D9D-EB0E-4735-BB33-D5B8F9D4B498}" sibTransId="{78872337-FDF4-463E-96E7-728BC0B514A6}"/>
    <dgm:cxn modelId="{0D2E587A-B6F8-4D70-A79D-F4289A9B8FF6}" type="presOf" srcId="{626D71AA-5F60-4A7D-AB08-C509BB5D0934}" destId="{CA4CE1B4-8B5E-4388-94E5-A764ED47576C}" srcOrd="0" destOrd="0" presId="urn:microsoft.com/office/officeart/2016/7/layout/BasicLinearProcessNumbered"/>
    <dgm:cxn modelId="{D8485C3D-CCF0-413A-B620-05C3AD5320FE}" type="presOf" srcId="{7297661A-A5E1-4023-BDB6-A9C8AF69B398}" destId="{3A1EBDF7-A421-4FAD-9B14-BF5A5820CE49}" srcOrd="0" destOrd="0" presId="urn:microsoft.com/office/officeart/2016/7/layout/BasicLinearProcessNumbered"/>
    <dgm:cxn modelId="{03B6F347-265A-4F14-84EF-247484070C1E}" type="presOf" srcId="{B0BF6891-0BAD-43C6-8200-D76DF09D3774}" destId="{4431037B-1103-454D-8AD5-2DE3D435C556}" srcOrd="1" destOrd="0" presId="urn:microsoft.com/office/officeart/2016/7/layout/BasicLinearProcessNumbered"/>
    <dgm:cxn modelId="{0382A323-F2FA-403B-B170-DE92C94281AD}" type="presOf" srcId="{9E6E83BD-4E99-435D-A0E2-F77865BFC53A}" destId="{6DB5A559-A208-4711-961C-83FF92CCE655}" srcOrd="0" destOrd="0" presId="urn:microsoft.com/office/officeart/2016/7/layout/BasicLinearProcessNumbered"/>
    <dgm:cxn modelId="{9AAE32C6-FC03-4DBB-9D4D-DF112B3902EE}" srcId="{9E6E83BD-4E99-435D-A0E2-F77865BFC53A}" destId="{B0BF6891-0BAD-43C6-8200-D76DF09D3774}" srcOrd="1" destOrd="0" parTransId="{3AC7BA8F-5339-4308-8774-67B105B7A6D8}" sibTransId="{626D71AA-5F60-4A7D-AB08-C509BB5D0934}"/>
    <dgm:cxn modelId="{DF4B285F-48A1-4DF0-A7A6-7E982257D04D}" type="presOf" srcId="{7297661A-A5E1-4023-BDB6-A9C8AF69B398}" destId="{6993323B-2220-4310-882D-11E3AFC2A684}" srcOrd="1" destOrd="0" presId="urn:microsoft.com/office/officeart/2016/7/layout/BasicLinearProcessNumbered"/>
    <dgm:cxn modelId="{63488AAC-0803-4DC5-BB69-B4194F03DCE9}" srcId="{9E6E83BD-4E99-435D-A0E2-F77865BFC53A}" destId="{19E95E7A-4E17-4FF9-9ACF-0EE9E09DA549}" srcOrd="2" destOrd="0" parTransId="{2C32EC92-75E5-4FA2-AA87-5C745E85DDC4}" sibTransId="{DEAEBE1E-3442-4622-8F26-95C5B51303EF}"/>
    <dgm:cxn modelId="{294720BD-C9B2-4148-87E9-7E0E78DE0D83}" type="presOf" srcId="{19E95E7A-4E17-4FF9-9ACF-0EE9E09DA549}" destId="{08945C80-A558-499A-86C3-981D1F3A2671}" srcOrd="1" destOrd="0" presId="urn:microsoft.com/office/officeart/2016/7/layout/BasicLinearProcessNumbered"/>
    <dgm:cxn modelId="{43914300-1E82-4666-BBAB-027CBC629A5B}" type="presOf" srcId="{19E95E7A-4E17-4FF9-9ACF-0EE9E09DA549}" destId="{97290A68-513B-46A8-A493-7622A51EF666}" srcOrd="0" destOrd="0" presId="urn:microsoft.com/office/officeart/2016/7/layout/BasicLinearProcessNumbered"/>
    <dgm:cxn modelId="{14F954E9-EC8D-411C-B30A-D0DC343EE32E}" type="presOf" srcId="{78872337-FDF4-463E-96E7-728BC0B514A6}" destId="{FF24C07A-1566-4392-A698-74E1251B1170}" srcOrd="0" destOrd="0" presId="urn:microsoft.com/office/officeart/2016/7/layout/BasicLinearProcessNumbered"/>
    <dgm:cxn modelId="{9F64200D-A0B8-44A3-AD14-412BFD77F639}" type="presParOf" srcId="{6DB5A559-A208-4711-961C-83FF92CCE655}" destId="{54CB32FE-76A8-4EFE-B3C3-AD8A9A9B0078}" srcOrd="0" destOrd="0" presId="urn:microsoft.com/office/officeart/2016/7/layout/BasicLinearProcessNumbered"/>
    <dgm:cxn modelId="{10B78706-F4C2-47ED-A603-AEA71D95BB09}" type="presParOf" srcId="{54CB32FE-76A8-4EFE-B3C3-AD8A9A9B0078}" destId="{3A1EBDF7-A421-4FAD-9B14-BF5A5820CE49}" srcOrd="0" destOrd="0" presId="urn:microsoft.com/office/officeart/2016/7/layout/BasicLinearProcessNumbered"/>
    <dgm:cxn modelId="{53150F62-0D27-4382-A3A7-DA77B71D71D9}" type="presParOf" srcId="{54CB32FE-76A8-4EFE-B3C3-AD8A9A9B0078}" destId="{FF24C07A-1566-4392-A698-74E1251B1170}" srcOrd="1" destOrd="0" presId="urn:microsoft.com/office/officeart/2016/7/layout/BasicLinearProcessNumbered"/>
    <dgm:cxn modelId="{1E6DF444-634A-468E-A77A-9B138D3F9EE1}" type="presParOf" srcId="{54CB32FE-76A8-4EFE-B3C3-AD8A9A9B0078}" destId="{9580BC87-165D-4E88-8AD6-6E888A8D0046}" srcOrd="2" destOrd="0" presId="urn:microsoft.com/office/officeart/2016/7/layout/BasicLinearProcessNumbered"/>
    <dgm:cxn modelId="{49003A20-20E3-4040-B2F1-D1D729C96305}" type="presParOf" srcId="{54CB32FE-76A8-4EFE-B3C3-AD8A9A9B0078}" destId="{6993323B-2220-4310-882D-11E3AFC2A684}" srcOrd="3" destOrd="0" presId="urn:microsoft.com/office/officeart/2016/7/layout/BasicLinearProcessNumbered"/>
    <dgm:cxn modelId="{491B9FFC-6FD9-4A10-B594-3B791D59F797}" type="presParOf" srcId="{6DB5A559-A208-4711-961C-83FF92CCE655}" destId="{FCAEC827-80D5-4636-AE18-D4AD021D7F83}" srcOrd="1" destOrd="0" presId="urn:microsoft.com/office/officeart/2016/7/layout/BasicLinearProcessNumbered"/>
    <dgm:cxn modelId="{0F510745-0D7D-4E35-AADB-8DA000CFB7A5}" type="presParOf" srcId="{6DB5A559-A208-4711-961C-83FF92CCE655}" destId="{EC405973-C994-488C-949B-E02FFC1E2BBC}" srcOrd="2" destOrd="0" presId="urn:microsoft.com/office/officeart/2016/7/layout/BasicLinearProcessNumbered"/>
    <dgm:cxn modelId="{335747C1-1338-443A-B915-78E3633DAA94}" type="presParOf" srcId="{EC405973-C994-488C-949B-E02FFC1E2BBC}" destId="{61BD157D-DD70-4F70-B759-D76DFADC334C}" srcOrd="0" destOrd="0" presId="urn:microsoft.com/office/officeart/2016/7/layout/BasicLinearProcessNumbered"/>
    <dgm:cxn modelId="{AF85193A-FFEA-4B47-820A-B26BADE40C74}" type="presParOf" srcId="{EC405973-C994-488C-949B-E02FFC1E2BBC}" destId="{CA4CE1B4-8B5E-4388-94E5-A764ED47576C}" srcOrd="1" destOrd="0" presId="urn:microsoft.com/office/officeart/2016/7/layout/BasicLinearProcessNumbered"/>
    <dgm:cxn modelId="{D92404DB-4932-4FCC-8319-D879696B5A25}" type="presParOf" srcId="{EC405973-C994-488C-949B-E02FFC1E2BBC}" destId="{098381DE-B63F-49FC-BD52-26F9799B0911}" srcOrd="2" destOrd="0" presId="urn:microsoft.com/office/officeart/2016/7/layout/BasicLinearProcessNumbered"/>
    <dgm:cxn modelId="{2DC840CE-A949-4FA2-894E-8E6AECD88661}" type="presParOf" srcId="{EC405973-C994-488C-949B-E02FFC1E2BBC}" destId="{4431037B-1103-454D-8AD5-2DE3D435C556}" srcOrd="3" destOrd="0" presId="urn:microsoft.com/office/officeart/2016/7/layout/BasicLinearProcessNumbered"/>
    <dgm:cxn modelId="{017B3C78-2F78-4265-A430-F7602D9B7795}" type="presParOf" srcId="{6DB5A559-A208-4711-961C-83FF92CCE655}" destId="{2B8161D9-1A24-4D79-A697-E77CC892A080}" srcOrd="3" destOrd="0" presId="urn:microsoft.com/office/officeart/2016/7/layout/BasicLinearProcessNumbered"/>
    <dgm:cxn modelId="{66CCCD18-C561-4D57-98AD-917DF86C3DC5}" type="presParOf" srcId="{6DB5A559-A208-4711-961C-83FF92CCE655}" destId="{41ECAF5E-5563-4B5B-8505-482816D898B5}" srcOrd="4" destOrd="0" presId="urn:microsoft.com/office/officeart/2016/7/layout/BasicLinearProcessNumbered"/>
    <dgm:cxn modelId="{7724FA4B-ED24-4AA4-BCD4-9C4541568360}" type="presParOf" srcId="{41ECAF5E-5563-4B5B-8505-482816D898B5}" destId="{97290A68-513B-46A8-A493-7622A51EF666}" srcOrd="0" destOrd="0" presId="urn:microsoft.com/office/officeart/2016/7/layout/BasicLinearProcessNumbered"/>
    <dgm:cxn modelId="{0C760796-7147-47D7-A92E-877D6EFF2592}" type="presParOf" srcId="{41ECAF5E-5563-4B5B-8505-482816D898B5}" destId="{6C2384E4-B2E2-40A9-BAE1-8BD243D5B876}" srcOrd="1" destOrd="0" presId="urn:microsoft.com/office/officeart/2016/7/layout/BasicLinearProcessNumbered"/>
    <dgm:cxn modelId="{33B7555B-736B-483E-8DF1-CF1543B5F6DD}" type="presParOf" srcId="{41ECAF5E-5563-4B5B-8505-482816D898B5}" destId="{0015D519-F884-4751-9440-85BA0DB08215}" srcOrd="2" destOrd="0" presId="urn:microsoft.com/office/officeart/2016/7/layout/BasicLinearProcessNumbered"/>
    <dgm:cxn modelId="{0DD4BA49-26B6-44D9-A2E3-EAD209A3792D}" type="presParOf" srcId="{41ECAF5E-5563-4B5B-8505-482816D898B5}" destId="{08945C80-A558-499A-86C3-981D1F3A267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E9A9A-11F4-4BF0-B302-365854DE64F0}">
      <dsp:nvSpPr>
        <dsp:cNvPr id="0" name=""/>
        <dsp:cNvSpPr/>
      </dsp:nvSpPr>
      <dsp:spPr>
        <a:xfrm>
          <a:off x="0" y="0"/>
          <a:ext cx="84963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12774-F425-4A85-81EF-B18105645BDA}">
      <dsp:nvSpPr>
        <dsp:cNvPr id="0" name=""/>
        <dsp:cNvSpPr/>
      </dsp:nvSpPr>
      <dsp:spPr>
        <a:xfrm>
          <a:off x="0" y="0"/>
          <a:ext cx="1699260" cy="3077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n-GB" sz="3900" kern="1200"/>
            <a:t>What your child will need:</a:t>
          </a:r>
          <a:endParaRPr lang="en-US" sz="3900" kern="1200"/>
        </a:p>
      </dsp:txBody>
      <dsp:txXfrm>
        <a:off x="0" y="0"/>
        <a:ext cx="1699260" cy="3077766"/>
      </dsp:txXfrm>
    </dsp:sp>
    <dsp:sp modelId="{301E8B57-25DF-474C-8A5B-C78ED703273F}">
      <dsp:nvSpPr>
        <dsp:cNvPr id="0" name=""/>
        <dsp:cNvSpPr/>
      </dsp:nvSpPr>
      <dsp:spPr>
        <a:xfrm>
          <a:off x="1826704" y="29004"/>
          <a:ext cx="6669595" cy="580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t>Every day they should bring in their </a:t>
          </a:r>
          <a:r>
            <a:rPr lang="en-GB" sz="1800" b="1" kern="1200" dirty="0"/>
            <a:t>water bottle </a:t>
          </a:r>
          <a:r>
            <a:rPr lang="en-GB" sz="1800" kern="1200" dirty="0"/>
            <a:t>and </a:t>
          </a:r>
          <a:r>
            <a:rPr lang="en-GB" sz="1800" b="1" kern="1200" dirty="0"/>
            <a:t>reading book</a:t>
          </a:r>
          <a:endParaRPr lang="en-US" sz="1800" kern="1200" dirty="0"/>
        </a:p>
      </dsp:txBody>
      <dsp:txXfrm>
        <a:off x="1826704" y="29004"/>
        <a:ext cx="6669595" cy="580086"/>
      </dsp:txXfrm>
    </dsp:sp>
    <dsp:sp modelId="{F6A0FB5A-C497-45DA-B517-E573686B3C4F}">
      <dsp:nvSpPr>
        <dsp:cNvPr id="0" name=""/>
        <dsp:cNvSpPr/>
      </dsp:nvSpPr>
      <dsp:spPr>
        <a:xfrm>
          <a:off x="1699260" y="609091"/>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C4BAD5-2BDB-4E79-B081-4C92E9C83033}">
      <dsp:nvSpPr>
        <dsp:cNvPr id="0" name=""/>
        <dsp:cNvSpPr/>
      </dsp:nvSpPr>
      <dsp:spPr>
        <a:xfrm>
          <a:off x="1826704" y="638095"/>
          <a:ext cx="6669595" cy="580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t>Own pencil case (Years 4, 5 and 6)</a:t>
          </a:r>
          <a:endParaRPr lang="en-US" sz="1800" kern="1200" dirty="0"/>
        </a:p>
      </dsp:txBody>
      <dsp:txXfrm>
        <a:off x="1826704" y="638095"/>
        <a:ext cx="6669595" cy="580086"/>
      </dsp:txXfrm>
    </dsp:sp>
    <dsp:sp modelId="{70180879-0CE3-44AB-8269-44B5A082080D}">
      <dsp:nvSpPr>
        <dsp:cNvPr id="0" name=""/>
        <dsp:cNvSpPr/>
      </dsp:nvSpPr>
      <dsp:spPr>
        <a:xfrm>
          <a:off x="1699260" y="1218182"/>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C6DE60-65DA-467D-9C65-743C1A01FD82}">
      <dsp:nvSpPr>
        <dsp:cNvPr id="0" name=""/>
        <dsp:cNvSpPr/>
      </dsp:nvSpPr>
      <dsp:spPr>
        <a:xfrm>
          <a:off x="1826704" y="1247186"/>
          <a:ext cx="6669595" cy="580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a:t>ALL clothing to be labelled including P.E. kits/coats etc.</a:t>
          </a:r>
          <a:endParaRPr lang="en-US" sz="1800" kern="1200"/>
        </a:p>
      </dsp:txBody>
      <dsp:txXfrm>
        <a:off x="1826704" y="1247186"/>
        <a:ext cx="6669595" cy="580086"/>
      </dsp:txXfrm>
    </dsp:sp>
    <dsp:sp modelId="{844ABF52-9A8A-4440-AC8A-16C6BF177244}">
      <dsp:nvSpPr>
        <dsp:cNvPr id="0" name=""/>
        <dsp:cNvSpPr/>
      </dsp:nvSpPr>
      <dsp:spPr>
        <a:xfrm>
          <a:off x="1699260" y="1827273"/>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8757D3-5A4E-4F04-81C4-C6F5BD63EC43}">
      <dsp:nvSpPr>
        <dsp:cNvPr id="0" name=""/>
        <dsp:cNvSpPr/>
      </dsp:nvSpPr>
      <dsp:spPr>
        <a:xfrm>
          <a:off x="1826704" y="1856277"/>
          <a:ext cx="6669595" cy="580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a:t>Coats for autumn weather</a:t>
          </a:r>
          <a:endParaRPr lang="en-US" sz="1800" kern="1200"/>
        </a:p>
      </dsp:txBody>
      <dsp:txXfrm>
        <a:off x="1826704" y="1856277"/>
        <a:ext cx="6669595" cy="580086"/>
      </dsp:txXfrm>
    </dsp:sp>
    <dsp:sp modelId="{623E9790-66ED-4C05-A1C6-781AF0ECA347}">
      <dsp:nvSpPr>
        <dsp:cNvPr id="0" name=""/>
        <dsp:cNvSpPr/>
      </dsp:nvSpPr>
      <dsp:spPr>
        <a:xfrm>
          <a:off x="1699260" y="2436364"/>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B06419-B4D2-432D-8307-D6054CA387CE}">
      <dsp:nvSpPr>
        <dsp:cNvPr id="0" name=""/>
        <dsp:cNvSpPr/>
      </dsp:nvSpPr>
      <dsp:spPr>
        <a:xfrm>
          <a:off x="1826704" y="2465368"/>
          <a:ext cx="6669595" cy="580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a:t>Hats for summer weather </a:t>
          </a:r>
          <a:endParaRPr lang="en-US" sz="1800" kern="1200"/>
        </a:p>
      </dsp:txBody>
      <dsp:txXfrm>
        <a:off x="1826704" y="2465368"/>
        <a:ext cx="6669595" cy="580086"/>
      </dsp:txXfrm>
    </dsp:sp>
    <dsp:sp modelId="{087A7B12-1C48-41CD-9621-B08FE533A82B}">
      <dsp:nvSpPr>
        <dsp:cNvPr id="0" name=""/>
        <dsp:cNvSpPr/>
      </dsp:nvSpPr>
      <dsp:spPr>
        <a:xfrm>
          <a:off x="1699260" y="3045455"/>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EBDF7-A421-4FAD-9B14-BF5A5820CE49}">
      <dsp:nvSpPr>
        <dsp:cNvPr id="0" name=""/>
        <dsp:cNvSpPr/>
      </dsp:nvSpPr>
      <dsp:spPr>
        <a:xfrm>
          <a:off x="0" y="450453"/>
          <a:ext cx="2464593" cy="345043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a:t>Please inform the school office via email in the morning of any changes to school pick up so that your child’s class teacher will be informed.</a:t>
          </a:r>
          <a:endParaRPr lang="en-US" sz="1600" kern="1200"/>
        </a:p>
      </dsp:txBody>
      <dsp:txXfrm>
        <a:off x="0" y="1761617"/>
        <a:ext cx="2464593" cy="2070258"/>
      </dsp:txXfrm>
    </dsp:sp>
    <dsp:sp modelId="{FF24C07A-1566-4392-A698-74E1251B1170}">
      <dsp:nvSpPr>
        <dsp:cNvPr id="0" name=""/>
        <dsp:cNvSpPr/>
      </dsp:nvSpPr>
      <dsp:spPr>
        <a:xfrm>
          <a:off x="714732" y="795496"/>
          <a:ext cx="1035129" cy="103512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866323" y="947087"/>
        <a:ext cx="731947" cy="731947"/>
      </dsp:txXfrm>
    </dsp:sp>
    <dsp:sp modelId="{9580BC87-165D-4E88-8AD6-6E888A8D0046}">
      <dsp:nvSpPr>
        <dsp:cNvPr id="0" name=""/>
        <dsp:cNvSpPr/>
      </dsp:nvSpPr>
      <dsp:spPr>
        <a:xfrm>
          <a:off x="0" y="3900812"/>
          <a:ext cx="2464593" cy="72"/>
        </a:xfrm>
        <a:prstGeom prst="rect">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D157D-DD70-4F70-B759-D76DFADC334C}">
      <dsp:nvSpPr>
        <dsp:cNvPr id="0" name=""/>
        <dsp:cNvSpPr/>
      </dsp:nvSpPr>
      <dsp:spPr>
        <a:xfrm>
          <a:off x="2711053" y="450453"/>
          <a:ext cx="2464593" cy="3450431"/>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a:t>If you wish to speak to your child’s class teacher, please make an appointment through the office. </a:t>
          </a:r>
          <a:endParaRPr lang="en-US" sz="1600" kern="1200"/>
        </a:p>
      </dsp:txBody>
      <dsp:txXfrm>
        <a:off x="2711053" y="1761617"/>
        <a:ext cx="2464593" cy="2070258"/>
      </dsp:txXfrm>
    </dsp:sp>
    <dsp:sp modelId="{CA4CE1B4-8B5E-4388-94E5-A764ED47576C}">
      <dsp:nvSpPr>
        <dsp:cNvPr id="0" name=""/>
        <dsp:cNvSpPr/>
      </dsp:nvSpPr>
      <dsp:spPr>
        <a:xfrm>
          <a:off x="3425785" y="795496"/>
          <a:ext cx="1035129" cy="1035129"/>
        </a:xfrm>
        <a:prstGeom prst="ellipse">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577376" y="947087"/>
        <a:ext cx="731947" cy="731947"/>
      </dsp:txXfrm>
    </dsp:sp>
    <dsp:sp modelId="{098381DE-B63F-49FC-BD52-26F9799B0911}">
      <dsp:nvSpPr>
        <dsp:cNvPr id="0" name=""/>
        <dsp:cNvSpPr/>
      </dsp:nvSpPr>
      <dsp:spPr>
        <a:xfrm>
          <a:off x="2711053" y="3900812"/>
          <a:ext cx="2464593" cy="72"/>
        </a:xfrm>
        <a:prstGeom prst="rect">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90A68-513B-46A8-A493-7622A51EF666}">
      <dsp:nvSpPr>
        <dsp:cNvPr id="0" name=""/>
        <dsp:cNvSpPr/>
      </dsp:nvSpPr>
      <dsp:spPr>
        <a:xfrm>
          <a:off x="5422106" y="450453"/>
          <a:ext cx="2464593" cy="3450431"/>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dirty="0"/>
            <a:t>If you wish your child to attend the After School Club, you need to book your place online using School Comms. </a:t>
          </a:r>
          <a:endParaRPr lang="en-US" sz="1600" kern="1200" dirty="0"/>
        </a:p>
      </dsp:txBody>
      <dsp:txXfrm>
        <a:off x="5422106" y="1761617"/>
        <a:ext cx="2464593" cy="2070258"/>
      </dsp:txXfrm>
    </dsp:sp>
    <dsp:sp modelId="{6C2384E4-B2E2-40A9-BAE1-8BD243D5B876}">
      <dsp:nvSpPr>
        <dsp:cNvPr id="0" name=""/>
        <dsp:cNvSpPr/>
      </dsp:nvSpPr>
      <dsp:spPr>
        <a:xfrm>
          <a:off x="6136838" y="795496"/>
          <a:ext cx="1035129" cy="1035129"/>
        </a:xfrm>
        <a:prstGeom prst="ellipse">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288429" y="947087"/>
        <a:ext cx="731947" cy="731947"/>
      </dsp:txXfrm>
    </dsp:sp>
    <dsp:sp modelId="{0015D519-F884-4751-9440-85BA0DB08215}">
      <dsp:nvSpPr>
        <dsp:cNvPr id="0" name=""/>
        <dsp:cNvSpPr/>
      </dsp:nvSpPr>
      <dsp:spPr>
        <a:xfrm>
          <a:off x="5422106" y="3900812"/>
          <a:ext cx="2464593" cy="7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4476" tIns="47238" rIns="94476" bIns="4723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95725" y="0"/>
            <a:ext cx="2979738" cy="482600"/>
          </a:xfrm>
          <a:prstGeom prst="rect">
            <a:avLst/>
          </a:prstGeom>
        </p:spPr>
        <p:txBody>
          <a:bodyPr vert="horz" lIns="94476" tIns="47238" rIns="94476" bIns="47238" rtlCol="0"/>
          <a:lstStyle>
            <a:lvl1pPr algn="r" fontAlgn="auto">
              <a:spcBef>
                <a:spcPts val="0"/>
              </a:spcBef>
              <a:spcAft>
                <a:spcPts val="0"/>
              </a:spcAft>
              <a:defRPr sz="1200">
                <a:latin typeface="+mn-lt"/>
                <a:cs typeface="+mn-cs"/>
              </a:defRPr>
            </a:lvl1pPr>
          </a:lstStyle>
          <a:p>
            <a:pPr>
              <a:defRPr/>
            </a:pPr>
            <a:fld id="{18DB3F11-5BD1-41E2-B0A1-8827B25BB077}" type="datetimeFigureOut">
              <a:rPr lang="en-GB"/>
              <a:pPr>
                <a:defRPr/>
              </a:pPr>
              <a:t>12/09/2023</a:t>
            </a:fld>
            <a:endParaRPr lang="en-GB"/>
          </a:p>
        </p:txBody>
      </p:sp>
      <p:sp>
        <p:nvSpPr>
          <p:cNvPr id="4" name="Footer Placeholder 3"/>
          <p:cNvSpPr>
            <a:spLocks noGrp="1"/>
          </p:cNvSpPr>
          <p:nvPr>
            <p:ph type="ftr" sz="quarter" idx="2"/>
          </p:nvPr>
        </p:nvSpPr>
        <p:spPr>
          <a:xfrm>
            <a:off x="0" y="9172575"/>
            <a:ext cx="2979738" cy="482600"/>
          </a:xfrm>
          <a:prstGeom prst="rect">
            <a:avLst/>
          </a:prstGeom>
        </p:spPr>
        <p:txBody>
          <a:bodyPr vert="horz" lIns="94476" tIns="47238" rIns="94476" bIns="47238"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95725" y="9172575"/>
            <a:ext cx="2979738" cy="482600"/>
          </a:xfrm>
          <a:prstGeom prst="rect">
            <a:avLst/>
          </a:prstGeom>
        </p:spPr>
        <p:txBody>
          <a:bodyPr vert="horz" lIns="94476" tIns="47238" rIns="94476" bIns="47238" rtlCol="0" anchor="b"/>
          <a:lstStyle>
            <a:lvl1pPr algn="r" fontAlgn="auto">
              <a:spcBef>
                <a:spcPts val="0"/>
              </a:spcBef>
              <a:spcAft>
                <a:spcPts val="0"/>
              </a:spcAft>
              <a:defRPr sz="1200">
                <a:latin typeface="+mn-lt"/>
                <a:cs typeface="+mn-cs"/>
              </a:defRPr>
            </a:lvl1pPr>
          </a:lstStyle>
          <a:p>
            <a:pPr>
              <a:defRPr/>
            </a:pPr>
            <a:fld id="{C78832A9-2DFE-4A6E-8BA8-19A734F0BD64}"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4476" tIns="47238" rIns="94476" bIns="4723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95725" y="0"/>
            <a:ext cx="2979738" cy="482600"/>
          </a:xfrm>
          <a:prstGeom prst="rect">
            <a:avLst/>
          </a:prstGeom>
        </p:spPr>
        <p:txBody>
          <a:bodyPr vert="horz" lIns="94476" tIns="47238" rIns="94476" bIns="47238" rtlCol="0"/>
          <a:lstStyle>
            <a:lvl1pPr algn="r" fontAlgn="auto">
              <a:spcBef>
                <a:spcPts val="0"/>
              </a:spcBef>
              <a:spcAft>
                <a:spcPts val="0"/>
              </a:spcAft>
              <a:defRPr sz="1200">
                <a:latin typeface="+mn-lt"/>
                <a:cs typeface="+mn-cs"/>
              </a:defRPr>
            </a:lvl1pPr>
          </a:lstStyle>
          <a:p>
            <a:pPr>
              <a:defRPr/>
            </a:pPr>
            <a:fld id="{30F7F453-F87D-4244-938F-0B7D91FB5E4C}" type="datetimeFigureOut">
              <a:rPr lang="en-GB"/>
              <a:pPr>
                <a:defRPr/>
              </a:pPr>
              <a:t>12/09/2023</a:t>
            </a:fld>
            <a:endParaRPr lang="en-GB"/>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pPr lvl="0"/>
            <a:endParaRPr lang="en-GB" noProof="0"/>
          </a:p>
        </p:txBody>
      </p:sp>
      <p:sp>
        <p:nvSpPr>
          <p:cNvPr id="5" name="Notes Placeholder 4"/>
          <p:cNvSpPr>
            <a:spLocks noGrp="1"/>
          </p:cNvSpPr>
          <p:nvPr>
            <p:ph type="body" sz="quarter" idx="3"/>
          </p:nvPr>
        </p:nvSpPr>
        <p:spPr>
          <a:xfrm>
            <a:off x="687388" y="4586288"/>
            <a:ext cx="5502275" cy="4346575"/>
          </a:xfrm>
          <a:prstGeom prst="rect">
            <a:avLst/>
          </a:prstGeom>
        </p:spPr>
        <p:txBody>
          <a:bodyPr vert="horz" lIns="94476" tIns="47238" rIns="94476" bIns="4723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172575"/>
            <a:ext cx="2979738" cy="482600"/>
          </a:xfrm>
          <a:prstGeom prst="rect">
            <a:avLst/>
          </a:prstGeom>
        </p:spPr>
        <p:txBody>
          <a:bodyPr vert="horz" lIns="94476" tIns="47238" rIns="94476" bIns="47238"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95725" y="9172575"/>
            <a:ext cx="2979738" cy="482600"/>
          </a:xfrm>
          <a:prstGeom prst="rect">
            <a:avLst/>
          </a:prstGeom>
        </p:spPr>
        <p:txBody>
          <a:bodyPr vert="horz" lIns="94476" tIns="47238" rIns="94476" bIns="47238" rtlCol="0" anchor="b"/>
          <a:lstStyle>
            <a:lvl1pPr algn="r" fontAlgn="auto">
              <a:spcBef>
                <a:spcPts val="0"/>
              </a:spcBef>
              <a:spcAft>
                <a:spcPts val="0"/>
              </a:spcAft>
              <a:defRPr sz="1200">
                <a:latin typeface="+mn-lt"/>
                <a:cs typeface="+mn-cs"/>
              </a:defRPr>
            </a:lvl1pPr>
          </a:lstStyle>
          <a:p>
            <a:pPr>
              <a:defRPr/>
            </a:pPr>
            <a:fld id="{035A1512-84C8-426F-89AD-9332F391FB2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582896-3ACC-41F0-A05C-AE5CC5E83B97}" type="slidenum">
              <a:rPr lang="en-GB" smtClean="0"/>
              <a:pPr fontAlgn="base">
                <a:spcBef>
                  <a:spcPct val="0"/>
                </a:spcBef>
                <a:spcAft>
                  <a:spcPct val="0"/>
                </a:spcAft>
                <a:defRPr/>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2ADF21-98B2-4868-BEBD-18826D89AB68}" type="slidenum">
              <a:rPr lang="en-GB" smtClean="0"/>
              <a:pPr fontAlgn="base">
                <a:spcBef>
                  <a:spcPct val="0"/>
                </a:spcBef>
                <a:spcAft>
                  <a:spcPct val="0"/>
                </a:spcAft>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059CAD-0D97-4C0A-92B1-5D054D722CEA}" type="slidenum">
              <a:rPr lang="en-GB" smtClean="0"/>
              <a:pPr fontAlgn="base">
                <a:spcBef>
                  <a:spcPct val="0"/>
                </a:spcBef>
                <a:spcAft>
                  <a:spcPct val="0"/>
                </a:spcAft>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34C7F-8545-4289-B481-1C61D813B310}" type="slidenum">
              <a:rPr lang="en-GB" smtClean="0"/>
              <a:pPr fontAlgn="base">
                <a:spcBef>
                  <a:spcPct val="0"/>
                </a:spcBef>
                <a:spcAft>
                  <a:spcPct val="0"/>
                </a:spcAft>
                <a:defRPr/>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19DBFB-7243-4584-B5EC-9FD92834F2DA}" type="slidenum">
              <a:rPr lang="en-GB" smtClean="0"/>
              <a:pPr fontAlgn="base">
                <a:spcBef>
                  <a:spcPct val="0"/>
                </a:spcBef>
                <a:spcAft>
                  <a:spcPct val="0"/>
                </a:spcAft>
                <a:defRPr/>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B30F1-B292-453A-89FF-3C9B28835ACC}" type="slidenum">
              <a:rPr lang="en-GB" altLang="en-US" smtClean="0">
                <a:cs typeface="Arial" charset="0"/>
              </a:rPr>
              <a:pPr fontAlgn="base">
                <a:spcBef>
                  <a:spcPct val="0"/>
                </a:spcBef>
                <a:spcAft>
                  <a:spcPct val="0"/>
                </a:spcAft>
                <a:defRPr/>
              </a:pPr>
              <a:t>10</a:t>
            </a:fld>
            <a:endParaRPr lang="en-GB" alt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35A1512-84C8-426F-89AD-9332F391FB23}" type="slidenum">
              <a:rPr lang="en-GB" smtClean="0"/>
              <a:pPr>
                <a:defRPr/>
              </a:pPr>
              <a:t>19</a:t>
            </a:fld>
            <a:endParaRPr lang="en-GB"/>
          </a:p>
        </p:txBody>
      </p:sp>
    </p:spTree>
    <p:extLst>
      <p:ext uri="{BB962C8B-B14F-4D97-AF65-F5344CB8AC3E}">
        <p14:creationId xmlns:p14="http://schemas.microsoft.com/office/powerpoint/2010/main" val="342722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9934FC0-898F-4725-863C-C6A69059BB9E}" type="datetimeFigureOut">
              <a:rPr lang="en-GB"/>
              <a:pPr>
                <a:defRPr/>
              </a:pPr>
              <a:t>12/09/2023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1FBC18-66AD-4991-911C-A076D6DC6CD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3A9CB64-4352-4C16-8DE9-E0E6E1FABF07}" type="datetimeFigureOut">
              <a:rPr lang="en-GB"/>
              <a:pPr>
                <a:defRPr/>
              </a:pPr>
              <a:t>12/09/2023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B120D2-7650-4172-880D-C52F6CBCC39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DF7992A-EA79-4562-8D28-AC0E045AF831}" type="datetimeFigureOut">
              <a:rPr lang="en-GB"/>
              <a:pPr>
                <a:defRPr/>
              </a:pPr>
              <a:t>12/09/2023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30244D5-FC94-4D9D-8F2A-092D679F6A0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227D3E9-1219-4956-9AD2-80966FB11ACA}" type="datetimeFigureOut">
              <a:rPr lang="en-GB"/>
              <a:pPr>
                <a:defRPr/>
              </a:pPr>
              <a:t>12/09/2023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79186F7-2471-4226-B8A6-79DD369EF82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31E7E8-156A-4CBB-85D7-A445F7D6321A}" type="datetimeFigureOut">
              <a:rPr lang="en-GB"/>
              <a:pPr>
                <a:defRPr/>
              </a:pPr>
              <a:t>12/09/2023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F92200-1703-4358-AE0D-13100BD20C3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BD5BC22-132B-4184-B4EA-1262CD818DFE}" type="datetimeFigureOut">
              <a:rPr lang="en-GB"/>
              <a:pPr>
                <a:defRPr/>
              </a:pPr>
              <a:t>12/09/2023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B945225-4A06-428F-BA6B-8C6FAECCC4F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2E8E8E83-822C-4516-B40F-7FA8AA974B71}" type="datetimeFigureOut">
              <a:rPr lang="en-GB"/>
              <a:pPr>
                <a:defRPr/>
              </a:pPr>
              <a:t>12/09/2023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A74CA0A-53F5-4389-9AE6-DD54D64BC0D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B952883-A94D-4285-BFF0-D7781838EE55}" type="datetimeFigureOut">
              <a:rPr lang="en-GB"/>
              <a:pPr>
                <a:defRPr/>
              </a:pPr>
              <a:t>12/09/2023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CD7117A-F1F4-47AB-83DC-C5150D2E372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E6B849-8C3D-4403-8DDB-07E4B8C39BC8}" type="datetimeFigureOut">
              <a:rPr lang="en-GB"/>
              <a:pPr>
                <a:defRPr/>
              </a:pPr>
              <a:t>12/09/2023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C5A8C4A-9E87-4D0B-A895-F752C268458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6FB867-C276-41FC-8788-28EBD8744D1C}" type="datetimeFigureOut">
              <a:rPr lang="en-GB"/>
              <a:pPr>
                <a:defRPr/>
              </a:pPr>
              <a:t>12/09/2023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1E7322-21FF-41C0-B76B-D26FB3F0EBB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C72030-E25D-49C9-B211-A35B1F54AE6B}" type="datetimeFigureOut">
              <a:rPr lang="en-GB"/>
              <a:pPr>
                <a:defRPr/>
              </a:pPr>
              <a:t>12/09/2023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C0AA3D4-5C3E-4C16-AE4F-219DC0E00E1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7AF516-EA14-424B-B0B6-2E3E6339B3A6}" type="datetimeFigureOut">
              <a:rPr lang="en-GB"/>
              <a:pPr>
                <a:defRPr/>
              </a:pPr>
              <a:t>12/09/2023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487F61-0BD0-4BDC-A9D9-F2064A02810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72">
            <a:extLst>
              <a:ext uri="{FF2B5EF4-FFF2-40B4-BE49-F238E27FC236}">
                <a16:creationId xmlns:a16="http://schemas.microsoft.com/office/drawing/2014/main" id="{C4879EFC-8E62-4E00-973C-C45EE9EC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itle 1"/>
          <p:cNvSpPr>
            <a:spLocks noGrp="1"/>
          </p:cNvSpPr>
          <p:nvPr>
            <p:ph type="ctrTitle"/>
          </p:nvPr>
        </p:nvSpPr>
        <p:spPr>
          <a:xfrm>
            <a:off x="479160" y="457200"/>
            <a:ext cx="8182230" cy="1368614"/>
          </a:xfrm>
        </p:spPr>
        <p:txBody>
          <a:bodyPr vert="horz" lIns="91440" tIns="45720" rIns="91440" bIns="45720" rtlCol="0" anchor="ctr">
            <a:normAutofit/>
          </a:bodyPr>
          <a:lstStyle/>
          <a:p>
            <a:pPr eaLnBrk="1" hangingPunct="1">
              <a:lnSpc>
                <a:spcPct val="90000"/>
              </a:lnSpc>
            </a:pPr>
            <a:r>
              <a:rPr lang="en-US" b="1" kern="1200" dirty="0" smtClean="0">
                <a:latin typeface="+mj-lt"/>
                <a:ea typeface="+mj-ea"/>
                <a:cs typeface="+mj-cs"/>
              </a:rPr>
              <a:t>Year 5 Meet </a:t>
            </a:r>
            <a:r>
              <a:rPr lang="en-US" b="1" kern="1200" dirty="0">
                <a:latin typeface="+mj-lt"/>
                <a:ea typeface="+mj-ea"/>
                <a:cs typeface="+mj-cs"/>
              </a:rPr>
              <a:t>the </a:t>
            </a:r>
            <a:r>
              <a:rPr lang="en-US" b="1" kern="1200" dirty="0" smtClean="0">
                <a:latin typeface="+mj-lt"/>
                <a:ea typeface="+mj-ea"/>
                <a:cs typeface="+mj-cs"/>
              </a:rPr>
              <a:t>Teacher</a:t>
            </a:r>
            <a:r>
              <a:rPr lang="en-US" b="1" kern="1200" dirty="0">
                <a:latin typeface="+mj-lt"/>
                <a:ea typeface="+mj-ea"/>
                <a:cs typeface="+mj-cs"/>
              </a:rPr>
              <a:t/>
            </a:r>
            <a:br>
              <a:rPr lang="en-US" b="1" kern="1200" dirty="0">
                <a:latin typeface="+mj-lt"/>
                <a:ea typeface="+mj-ea"/>
                <a:cs typeface="+mj-cs"/>
              </a:rPr>
            </a:br>
            <a:r>
              <a:rPr lang="en-US" b="1" i="1" kern="1200" dirty="0">
                <a:latin typeface="+mj-lt"/>
                <a:ea typeface="+mj-ea"/>
                <a:cs typeface="+mj-cs"/>
              </a:rPr>
              <a:t>September 2023</a:t>
            </a:r>
          </a:p>
        </p:txBody>
      </p:sp>
      <p:sp>
        <p:nvSpPr>
          <p:cNvPr id="3" name="Subtitle 2"/>
          <p:cNvSpPr>
            <a:spLocks noGrp="1"/>
          </p:cNvSpPr>
          <p:nvPr>
            <p:ph type="subTitle" idx="1"/>
          </p:nvPr>
        </p:nvSpPr>
        <p:spPr>
          <a:xfrm>
            <a:off x="479160" y="1922561"/>
            <a:ext cx="8182233" cy="552659"/>
          </a:xfrm>
        </p:spPr>
        <p:txBody>
          <a:bodyPr vert="horz" lIns="91440" tIns="45720" rIns="91440" bIns="45720" rtlCol="0" anchor="ctr">
            <a:normAutofit/>
          </a:bodyPr>
          <a:lstStyle/>
          <a:p>
            <a:pPr eaLnBrk="1" fontAlgn="auto" hangingPunct="1">
              <a:lnSpc>
                <a:spcPct val="90000"/>
              </a:lnSpc>
              <a:spcAft>
                <a:spcPts val="0"/>
              </a:spcAft>
              <a:defRPr/>
            </a:pPr>
            <a:r>
              <a:rPr lang="en-US" b="1"/>
              <a:t> </a:t>
            </a:r>
            <a:endParaRPr lang="en-US"/>
          </a:p>
          <a:p>
            <a:pPr indent="-228600" eaLnBrk="1" fontAlgn="auto" hangingPunct="1">
              <a:lnSpc>
                <a:spcPct val="90000"/>
              </a:lnSpc>
              <a:spcAft>
                <a:spcPts val="0"/>
              </a:spcAft>
              <a:buFont typeface="Arial" panose="020B0604020202020204" pitchFamily="34" charset="0"/>
              <a:buChar char="•"/>
              <a:defRPr/>
            </a:pPr>
            <a:endParaRPr lang="en-US"/>
          </a:p>
        </p:txBody>
      </p:sp>
      <p:sp>
        <p:nvSpPr>
          <p:cNvPr id="207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 name="connsiteX0" fmla="*/ 0 w 2468880"/>
              <a:gd name="connsiteY0" fmla="*/ 0 h 18288"/>
              <a:gd name="connsiteX1" fmla="*/ 567842 w 2468880"/>
              <a:gd name="connsiteY1" fmla="*/ 0 h 18288"/>
              <a:gd name="connsiteX2" fmla="*/ 1234440 w 2468880"/>
              <a:gd name="connsiteY2" fmla="*/ 0 h 18288"/>
              <a:gd name="connsiteX3" fmla="*/ 1777594 w 2468880"/>
              <a:gd name="connsiteY3" fmla="*/ 0 h 18288"/>
              <a:gd name="connsiteX4" fmla="*/ 2468880 w 2468880"/>
              <a:gd name="connsiteY4" fmla="*/ 0 h 18288"/>
              <a:gd name="connsiteX5" fmla="*/ 2468880 w 2468880"/>
              <a:gd name="connsiteY5" fmla="*/ 18288 h 18288"/>
              <a:gd name="connsiteX6" fmla="*/ 1876349 w 2468880"/>
              <a:gd name="connsiteY6" fmla="*/ 18288 h 18288"/>
              <a:gd name="connsiteX7" fmla="*/ 1209751 w 2468880"/>
              <a:gd name="connsiteY7" fmla="*/ 18288 h 18288"/>
              <a:gd name="connsiteX8" fmla="*/ 617220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7145" y="5314"/>
                  <a:pt x="2470816" y="12013"/>
                  <a:pt x="2468880" y="18288"/>
                </a:cubicBezTo>
                <a:cubicBezTo>
                  <a:pt x="2232442" y="-3319"/>
                  <a:pt x="2078773" y="23053"/>
                  <a:pt x="1802282" y="18288"/>
                </a:cubicBezTo>
                <a:cubicBezTo>
                  <a:pt x="1540683" y="32618"/>
                  <a:pt x="1384233" y="17358"/>
                  <a:pt x="1209751" y="18288"/>
                </a:cubicBezTo>
                <a:cubicBezTo>
                  <a:pt x="1038679" y="-28357"/>
                  <a:pt x="820616" y="4958"/>
                  <a:pt x="641909" y="18288"/>
                </a:cubicBezTo>
                <a:cubicBezTo>
                  <a:pt x="423595" y="12488"/>
                  <a:pt x="155068" y="41456"/>
                  <a:pt x="0" y="18288"/>
                </a:cubicBezTo>
                <a:cubicBezTo>
                  <a:pt x="898" y="13406"/>
                  <a:pt x="19" y="4120"/>
                  <a:pt x="0" y="0"/>
                </a:cubicBezTo>
                <a:close/>
              </a:path>
              <a:path w="2468880" h="18288"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8174" y="8377"/>
                  <a:pt x="2470272" y="13210"/>
                  <a:pt x="2468880" y="18288"/>
                </a:cubicBezTo>
                <a:cubicBezTo>
                  <a:pt x="2271382" y="44380"/>
                  <a:pt x="1978656" y="31741"/>
                  <a:pt x="1876349" y="18288"/>
                </a:cubicBezTo>
                <a:cubicBezTo>
                  <a:pt x="1751977" y="-6016"/>
                  <a:pt x="1388067" y="3222"/>
                  <a:pt x="1209751" y="18288"/>
                </a:cubicBezTo>
                <a:cubicBezTo>
                  <a:pt x="1065802" y="31061"/>
                  <a:pt x="753821" y="-1004"/>
                  <a:pt x="617220" y="18288"/>
                </a:cubicBezTo>
                <a:cubicBezTo>
                  <a:pt x="481425" y="28412"/>
                  <a:pt x="248319" y="-391"/>
                  <a:pt x="0" y="18288"/>
                </a:cubicBezTo>
                <a:cubicBezTo>
                  <a:pt x="-445" y="10205"/>
                  <a:pt x="-140" y="6087"/>
                  <a:pt x="0" y="0"/>
                </a:cubicBezTo>
                <a:close/>
              </a:path>
              <a:path w="2468880" h="18288"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7752" y="4917"/>
                  <a:pt x="2468978" y="13565"/>
                  <a:pt x="2468880" y="18288"/>
                </a:cubicBezTo>
                <a:cubicBezTo>
                  <a:pt x="2265563" y="-17971"/>
                  <a:pt x="2033349" y="16262"/>
                  <a:pt x="1802282" y="18288"/>
                </a:cubicBezTo>
                <a:cubicBezTo>
                  <a:pt x="1512355" y="31573"/>
                  <a:pt x="1367809" y="29302"/>
                  <a:pt x="1209751" y="18288"/>
                </a:cubicBezTo>
                <a:cubicBezTo>
                  <a:pt x="1060405" y="26129"/>
                  <a:pt x="875661" y="10838"/>
                  <a:pt x="641909" y="18288"/>
                </a:cubicBezTo>
                <a:cubicBezTo>
                  <a:pt x="461670" y="14581"/>
                  <a:pt x="162829" y="18463"/>
                  <a:pt x="0" y="18288"/>
                </a:cubicBezTo>
                <a:cubicBezTo>
                  <a:pt x="913" y="12991"/>
                  <a:pt x="-1021" y="45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white logo&#10;&#10;Description automatically generated">
            <a:extLst>
              <a:ext uri="{FF2B5EF4-FFF2-40B4-BE49-F238E27FC236}">
                <a16:creationId xmlns:a16="http://schemas.microsoft.com/office/drawing/2014/main" id="{988A9F68-7F60-8883-8011-DE1A05EB4F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892" y="2642616"/>
            <a:ext cx="3173088" cy="3605784"/>
          </a:xfrm>
          <a:prstGeom prst="rect">
            <a:avLst/>
          </a:prstGeom>
        </p:spPr>
      </p:pic>
      <p:pic>
        <p:nvPicPr>
          <p:cNvPr id="7" name="Picture 6" descr="A group of hands around a planet&#10;&#10;Description automatically generated">
            <a:extLst>
              <a:ext uri="{FF2B5EF4-FFF2-40B4-BE49-F238E27FC236}">
                <a16:creationId xmlns:a16="http://schemas.microsoft.com/office/drawing/2014/main" id="{A6D187E7-719D-A45F-107D-2F8768C599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3386" y="2642616"/>
            <a:ext cx="3605784" cy="36057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5" name="Rectangle 9224">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a:xfrm>
            <a:off x="2413914" y="-494180"/>
            <a:ext cx="4316172" cy="1667569"/>
          </a:xfrm>
        </p:spPr>
        <p:txBody>
          <a:bodyPr anchor="b">
            <a:normAutofit/>
          </a:bodyPr>
          <a:lstStyle/>
          <a:p>
            <a:pPr eaLnBrk="1" hangingPunct="1"/>
            <a:r>
              <a:rPr lang="en-GB" altLang="en-US" sz="3500" u="sng" dirty="0"/>
              <a:t>P.E.    </a:t>
            </a:r>
          </a:p>
        </p:txBody>
      </p:sp>
      <p:sp>
        <p:nvSpPr>
          <p:cNvPr id="9219" name="Content Placeholder 2"/>
          <p:cNvSpPr>
            <a:spLocks noGrp="1"/>
          </p:cNvSpPr>
          <p:nvPr>
            <p:ph idx="1"/>
          </p:nvPr>
        </p:nvSpPr>
        <p:spPr>
          <a:xfrm>
            <a:off x="288042" y="1357512"/>
            <a:ext cx="8388414" cy="4807792"/>
          </a:xfrm>
        </p:spPr>
        <p:txBody>
          <a:bodyPr anchor="t">
            <a:normAutofit lnSpcReduction="10000"/>
          </a:bodyPr>
          <a:lstStyle/>
          <a:p>
            <a:pPr marL="114300" indent="0" algn="ctr" eaLnBrk="1" hangingPunct="1">
              <a:lnSpc>
                <a:spcPct val="110000"/>
              </a:lnSpc>
              <a:buNone/>
            </a:pPr>
            <a:r>
              <a:rPr lang="en-GB" altLang="en-US" sz="2800" dirty="0">
                <a:latin typeface="Arial" charset="0"/>
                <a:cs typeface="Arial" charset="0"/>
              </a:rPr>
              <a:t> </a:t>
            </a:r>
            <a:r>
              <a:rPr lang="en-GB" altLang="en-US" dirty="0"/>
              <a:t>This term, the children will have P.E. on Wednesday (swimming) and Thursday. On your child’s allocated PE Day, they will be required come to school in their PE Kit. </a:t>
            </a:r>
          </a:p>
          <a:p>
            <a:pPr marL="114300" indent="0" algn="ctr" eaLnBrk="1" hangingPunct="1">
              <a:lnSpc>
                <a:spcPct val="110000"/>
              </a:lnSpc>
              <a:buNone/>
            </a:pPr>
            <a:r>
              <a:rPr lang="en-GB" altLang="en-US" sz="3200" dirty="0">
                <a:latin typeface="Arial" charset="0"/>
                <a:cs typeface="Arial" charset="0"/>
              </a:rPr>
              <a:t>Swimming will begin tomorrow (Wednesday 13</a:t>
            </a:r>
            <a:r>
              <a:rPr lang="en-GB" altLang="en-US" sz="3200" baseline="30000" dirty="0">
                <a:latin typeface="Arial" charset="0"/>
                <a:cs typeface="Arial" charset="0"/>
              </a:rPr>
              <a:t>th</a:t>
            </a:r>
            <a:r>
              <a:rPr lang="en-GB" altLang="en-US" sz="3200" dirty="0">
                <a:latin typeface="Arial" charset="0"/>
                <a:cs typeface="Arial" charset="0"/>
              </a:rPr>
              <a:t> September) and will continue until the end of the Autumn term. </a:t>
            </a:r>
            <a:r>
              <a:rPr lang="en-GB" altLang="en-US" dirty="0">
                <a:latin typeface="Arial" charset="0"/>
                <a:cs typeface="Arial" charset="0"/>
              </a:rPr>
              <a:t>C</a:t>
            </a:r>
            <a:r>
              <a:rPr lang="en-GB" altLang="en-US" sz="3200" dirty="0">
                <a:latin typeface="Arial" charset="0"/>
                <a:cs typeface="Arial" charset="0"/>
              </a:rPr>
              <a:t>hildren should come into school in their PE kits on this day with their swimming kit.</a:t>
            </a:r>
          </a:p>
        </p:txBody>
      </p:sp>
      <p:sp>
        <p:nvSpPr>
          <p:cNvPr id="9227" name="Rectangle 9226">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Rectangle 9228">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and white logo&#10;&#10;Description automatically generated">
            <a:extLst>
              <a:ext uri="{FF2B5EF4-FFF2-40B4-BE49-F238E27FC236}">
                <a16:creationId xmlns:a16="http://schemas.microsoft.com/office/drawing/2014/main" id="{3BA4418B-9C80-87F2-603C-AFA60DCB7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58631"/>
            <a:ext cx="982877" cy="1116000"/>
          </a:xfrm>
          <a:prstGeom prst="rect">
            <a:avLst/>
          </a:prstGeom>
        </p:spPr>
      </p:pic>
      <p:pic>
        <p:nvPicPr>
          <p:cNvPr id="3" name="Picture 2" descr="A group of hands around a planet&#10;&#10;Description automatically generated">
            <a:extLst>
              <a:ext uri="{FF2B5EF4-FFF2-40B4-BE49-F238E27FC236}">
                <a16:creationId xmlns:a16="http://schemas.microsoft.com/office/drawing/2014/main" id="{962EAF2C-D80E-6CB5-E209-248EA6F5CF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2062" y="126138"/>
            <a:ext cx="1114867" cy="1116000"/>
          </a:xfrm>
          <a:prstGeom prst="rect">
            <a:avLst/>
          </a:prstGeom>
        </p:spPr>
      </p:pic>
    </p:spTree>
  </p:cSld>
  <p:clrMapOvr>
    <a:masterClrMapping/>
  </p:clrMapOvr>
  <p:transition spd="slow" advClick="0" advTm="3000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52BEC0E-22F8-46D0-9632-375DB541B0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51E5B3-7828-40CF-B0A4-BBA20B9F9A7E}"/>
              </a:ext>
            </a:extLst>
          </p:cNvPr>
          <p:cNvSpPr>
            <a:spLocks noGrp="1"/>
          </p:cNvSpPr>
          <p:nvPr>
            <p:ph type="title"/>
          </p:nvPr>
        </p:nvSpPr>
        <p:spPr>
          <a:xfrm>
            <a:off x="489372" y="468630"/>
            <a:ext cx="5170932" cy="1783080"/>
          </a:xfrm>
        </p:spPr>
        <p:txBody>
          <a:bodyPr anchor="b">
            <a:normAutofit/>
          </a:bodyPr>
          <a:lstStyle/>
          <a:p>
            <a:pPr algn="l">
              <a:lnSpc>
                <a:spcPct val="90000"/>
              </a:lnSpc>
            </a:pPr>
            <a:r>
              <a:rPr lang="en-GB" sz="1900" b="1" u="sng" dirty="0">
                <a:latin typeface="Arial" charset="0"/>
                <a:ea typeface="+mn-ea"/>
                <a:cs typeface="Arial" charset="0"/>
              </a:rPr>
              <a:t>Breaktime:</a:t>
            </a:r>
            <a:r>
              <a:rPr lang="en-GB" sz="1900" dirty="0">
                <a:latin typeface="Arial" charset="0"/>
                <a:ea typeface="+mn-ea"/>
                <a:cs typeface="Arial" charset="0"/>
              </a:rPr>
              <a:t/>
            </a:r>
            <a:br>
              <a:rPr lang="en-GB" sz="1900" dirty="0">
                <a:latin typeface="Arial" charset="0"/>
                <a:ea typeface="+mn-ea"/>
                <a:cs typeface="Arial" charset="0"/>
              </a:rPr>
            </a:br>
            <a:r>
              <a:rPr lang="en-GB" sz="1900" dirty="0">
                <a:latin typeface="Arial" charset="0"/>
                <a:ea typeface="+mn-ea"/>
                <a:cs typeface="Arial" charset="0"/>
              </a:rPr>
              <a:t>In Key Stage 2, the children may bring in their own snack for break.  </a:t>
            </a:r>
            <a:br>
              <a:rPr lang="en-GB" sz="1900" dirty="0">
                <a:latin typeface="Arial" charset="0"/>
                <a:ea typeface="+mn-ea"/>
                <a:cs typeface="Arial" charset="0"/>
              </a:rPr>
            </a:br>
            <a:r>
              <a:rPr lang="en-GB" sz="1900" dirty="0">
                <a:latin typeface="Arial" charset="0"/>
                <a:ea typeface="+mn-ea"/>
                <a:cs typeface="Arial" charset="0"/>
              </a:rPr>
              <a:t>This snack must be a piece of fruit/veg or cereal bar. </a:t>
            </a:r>
            <a:r>
              <a:rPr lang="en-GB" sz="1900" dirty="0">
                <a:highlight>
                  <a:srgbClr val="FFFF00"/>
                </a:highlight>
                <a:latin typeface="Arial" charset="0"/>
                <a:ea typeface="+mn-ea"/>
                <a:cs typeface="Arial" charset="0"/>
              </a:rPr>
              <a:t/>
            </a:r>
            <a:br>
              <a:rPr lang="en-GB" sz="1900" dirty="0">
                <a:highlight>
                  <a:srgbClr val="FFFF00"/>
                </a:highlight>
                <a:latin typeface="Arial" charset="0"/>
                <a:ea typeface="+mn-ea"/>
                <a:cs typeface="Arial" charset="0"/>
              </a:rPr>
            </a:br>
            <a:endParaRPr lang="en-GB" sz="1900" dirty="0">
              <a:highlight>
                <a:srgbClr val="FFFF00"/>
              </a:highlight>
              <a:latin typeface="Arial" charset="0"/>
              <a:ea typeface="+mn-ea"/>
              <a:cs typeface="Arial" charset="0"/>
            </a:endParaRPr>
          </a:p>
        </p:txBody>
      </p:sp>
      <p:sp>
        <p:nvSpPr>
          <p:cNvPr id="3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E2ADC7-B897-4F0F-8434-FDE278713A09}"/>
              </a:ext>
            </a:extLst>
          </p:cNvPr>
          <p:cNvSpPr>
            <a:spLocks noGrp="1"/>
          </p:cNvSpPr>
          <p:nvPr>
            <p:ph idx="1"/>
          </p:nvPr>
        </p:nvSpPr>
        <p:spPr>
          <a:xfrm>
            <a:off x="370084" y="2702053"/>
            <a:ext cx="5170932" cy="3483864"/>
          </a:xfrm>
        </p:spPr>
        <p:txBody>
          <a:bodyPr>
            <a:normAutofit/>
          </a:bodyPr>
          <a:lstStyle/>
          <a:p>
            <a:pPr marL="114300" indent="0" eaLnBrk="1" hangingPunct="1">
              <a:lnSpc>
                <a:spcPct val="90000"/>
              </a:lnSpc>
              <a:buNone/>
            </a:pPr>
            <a:r>
              <a:rPr lang="en-GB" sz="1900" b="1" u="sng" dirty="0">
                <a:latin typeface="Arial" charset="0"/>
                <a:cs typeface="Arial" charset="0"/>
              </a:rPr>
              <a:t>Lunchtime:</a:t>
            </a:r>
          </a:p>
          <a:p>
            <a:pPr marL="114300" indent="0" eaLnBrk="1" hangingPunct="1">
              <a:lnSpc>
                <a:spcPct val="90000"/>
              </a:lnSpc>
              <a:buNone/>
            </a:pPr>
            <a:r>
              <a:rPr lang="en-GB" sz="1900" dirty="0">
                <a:latin typeface="Arial" charset="0"/>
                <a:cs typeface="Arial" charset="0"/>
              </a:rPr>
              <a:t>The options are a school lunch or home packed lunch. School lunches for Years 3,4,5 and 6 need to be paid for via </a:t>
            </a:r>
            <a:r>
              <a:rPr lang="en-GB" sz="1900" dirty="0" err="1">
                <a:latin typeface="Arial" charset="0"/>
                <a:cs typeface="Arial" charset="0"/>
              </a:rPr>
              <a:t>Schoolcomms</a:t>
            </a:r>
            <a:r>
              <a:rPr lang="en-GB" sz="1900" dirty="0">
                <a:latin typeface="Arial" charset="0"/>
                <a:cs typeface="Arial" charset="0"/>
              </a:rPr>
              <a:t> unless you are entitled to a free school meal. </a:t>
            </a:r>
          </a:p>
          <a:p>
            <a:pPr marL="114300" indent="0" eaLnBrk="1" hangingPunct="1">
              <a:lnSpc>
                <a:spcPct val="90000"/>
              </a:lnSpc>
              <a:buNone/>
            </a:pPr>
            <a:endParaRPr lang="en-GB" sz="1900" dirty="0">
              <a:latin typeface="Arial" charset="0"/>
              <a:cs typeface="Arial" charset="0"/>
            </a:endParaRPr>
          </a:p>
          <a:p>
            <a:pPr marL="114300" indent="0" eaLnBrk="1" hangingPunct="1">
              <a:lnSpc>
                <a:spcPct val="90000"/>
              </a:lnSpc>
              <a:buNone/>
            </a:pPr>
            <a:r>
              <a:rPr lang="en-GB" sz="1900" dirty="0">
                <a:latin typeface="Arial" charset="0"/>
                <a:cs typeface="Arial" charset="0"/>
              </a:rPr>
              <a:t>If you are not sure, please call the school office and they will be able to help you. </a:t>
            </a:r>
          </a:p>
          <a:p>
            <a:pPr marL="114300" indent="0" eaLnBrk="1" hangingPunct="1">
              <a:lnSpc>
                <a:spcPct val="90000"/>
              </a:lnSpc>
              <a:buNone/>
            </a:pPr>
            <a:endParaRPr lang="en-GB" sz="1900" dirty="0">
              <a:latin typeface="Arial" charset="0"/>
              <a:cs typeface="Arial" charset="0"/>
            </a:endParaRPr>
          </a:p>
          <a:p>
            <a:pPr marL="114300" indent="0" eaLnBrk="1" hangingPunct="1">
              <a:lnSpc>
                <a:spcPct val="90000"/>
              </a:lnSpc>
              <a:buNone/>
            </a:pPr>
            <a:r>
              <a:rPr lang="en-GB" sz="1900" dirty="0">
                <a:latin typeface="Arial" charset="0"/>
                <a:cs typeface="Arial" charset="0"/>
              </a:rPr>
              <a:t>Cost of a school dinner is: £3.15</a:t>
            </a:r>
          </a:p>
          <a:p>
            <a:pPr marL="0" indent="0">
              <a:lnSpc>
                <a:spcPct val="90000"/>
              </a:lnSpc>
              <a:buNone/>
            </a:pPr>
            <a:endParaRPr lang="en-GB" sz="1900" dirty="0">
              <a:latin typeface="Tahoma" panose="020B0604030504040204" pitchFamily="34" charset="0"/>
            </a:endParaRPr>
          </a:p>
          <a:p>
            <a:pPr marL="0" indent="0">
              <a:lnSpc>
                <a:spcPct val="90000"/>
              </a:lnSpc>
              <a:buNone/>
            </a:pPr>
            <a:endParaRPr lang="en-GB" sz="1900" dirty="0"/>
          </a:p>
        </p:txBody>
      </p:sp>
      <p:pic>
        <p:nvPicPr>
          <p:cNvPr id="4" name="Picture 3">
            <a:extLst>
              <a:ext uri="{FF2B5EF4-FFF2-40B4-BE49-F238E27FC236}">
                <a16:creationId xmlns:a16="http://schemas.microsoft.com/office/drawing/2014/main" id="{BA96DFB5-524D-9DBE-24D2-D31B6D68BD7E}"/>
              </a:ext>
            </a:extLst>
          </p:cNvPr>
          <p:cNvPicPr>
            <a:picLocks noChangeAspect="1" noChangeArrowheads="1"/>
          </p:cNvPicPr>
          <p:nvPr/>
        </p:nvPicPr>
        <p:blipFill>
          <a:blip r:embed="rId2" cstate="print"/>
          <a:stretch>
            <a:fillRect/>
          </a:stretch>
        </p:blipFill>
        <p:spPr bwMode="auto">
          <a:xfrm>
            <a:off x="5897880" y="370189"/>
            <a:ext cx="3010662" cy="3347956"/>
          </a:xfrm>
          <a:prstGeom prst="rect">
            <a:avLst/>
          </a:prstGeom>
          <a:noFill/>
        </p:spPr>
      </p:pic>
      <p:pic>
        <p:nvPicPr>
          <p:cNvPr id="5" name="Content Placeholder 7" descr="A group of hands around a planet&#10;&#10;Description automatically generated">
            <a:extLst>
              <a:ext uri="{FF2B5EF4-FFF2-40B4-BE49-F238E27FC236}">
                <a16:creationId xmlns:a16="http://schemas.microsoft.com/office/drawing/2014/main" id="{DAA1C546-3DF0-7F0B-8F39-4B8AC04994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312868" y="4079193"/>
            <a:ext cx="2166970" cy="2176272"/>
          </a:xfrm>
          <a:prstGeom prst="rect">
            <a:avLst/>
          </a:prstGeom>
          <a:noFill/>
        </p:spPr>
      </p:pic>
    </p:spTree>
    <p:extLst>
      <p:ext uri="{BB962C8B-B14F-4D97-AF65-F5344CB8AC3E}">
        <p14:creationId xmlns:p14="http://schemas.microsoft.com/office/powerpoint/2010/main" val="188400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t>  </a:t>
            </a:r>
          </a:p>
        </p:txBody>
      </p:sp>
      <p:sp>
        <p:nvSpPr>
          <p:cNvPr id="3" name="Content Placeholder 2"/>
          <p:cNvSpPr>
            <a:spLocks noGrp="1"/>
          </p:cNvSpPr>
          <p:nvPr>
            <p:ph idx="1"/>
          </p:nvPr>
        </p:nvSpPr>
        <p:spPr>
          <a:xfrm>
            <a:off x="467544" y="260648"/>
            <a:ext cx="8229600" cy="892696"/>
          </a:xfrm>
        </p:spPr>
        <p:txBody>
          <a:bodyPr>
            <a:normAutofit fontScale="77500" lnSpcReduction="20000"/>
          </a:bodyPr>
          <a:lstStyle/>
          <a:p>
            <a:pPr algn="ctr">
              <a:buNone/>
            </a:pPr>
            <a:r>
              <a:rPr lang="en-GB" sz="6600" dirty="0"/>
              <a:t>School Priorities in 2023-2024</a:t>
            </a:r>
          </a:p>
        </p:txBody>
      </p:sp>
      <p:graphicFrame>
        <p:nvGraphicFramePr>
          <p:cNvPr id="4" name="Object 2"/>
          <p:cNvGraphicFramePr>
            <a:graphicFrameLocks noChangeAspect="1"/>
          </p:cNvGraphicFramePr>
          <p:nvPr>
            <p:extLst>
              <p:ext uri="{D42A27DB-BD31-4B8C-83A1-F6EECF244321}">
                <p14:modId xmlns:p14="http://schemas.microsoft.com/office/powerpoint/2010/main" val="3527909156"/>
              </p:ext>
            </p:extLst>
          </p:nvPr>
        </p:nvGraphicFramePr>
        <p:xfrm>
          <a:off x="3959300" y="5473363"/>
          <a:ext cx="1225400" cy="1385115"/>
        </p:xfrm>
        <a:graphic>
          <a:graphicData uri="http://schemas.openxmlformats.org/presentationml/2006/ole">
            <mc:AlternateContent xmlns:mc="http://schemas.openxmlformats.org/markup-compatibility/2006">
              <mc:Choice xmlns:v="urn:schemas-microsoft-com:vml" Requires="v">
                <p:oleObj spid="_x0000_s1028" name="Acrobat Document" r:id="rId3" imgW="10123810" imgH="11495238" progId="">
                  <p:embed/>
                </p:oleObj>
              </mc:Choice>
              <mc:Fallback>
                <p:oleObj name="Acrobat Document" r:id="rId3" imgW="10123810" imgH="1149523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300" y="5473363"/>
                        <a:ext cx="1225400" cy="1385115"/>
                      </a:xfrm>
                      <a:prstGeom prst="rect">
                        <a:avLst/>
                      </a:prstGeom>
                      <a:noFill/>
                    </p:spPr>
                  </p:pic>
                </p:oleObj>
              </mc:Fallback>
            </mc:AlternateContent>
          </a:graphicData>
        </a:graphic>
      </p:graphicFrame>
      <p:pic>
        <p:nvPicPr>
          <p:cNvPr id="5" name="Content Placeholder 7">
            <a:extLst>
              <a:ext uri="{FF2B5EF4-FFF2-40B4-BE49-F238E27FC236}">
                <a16:creationId xmlns:a16="http://schemas.microsoft.com/office/drawing/2014/main" id="{EC097939-4017-EA9D-390C-9D622885A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521289" y="864793"/>
            <a:ext cx="4101422" cy="410560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8606" y="1488024"/>
            <a:ext cx="4897676" cy="4677280"/>
          </a:xfrm>
          <a:prstGeom prst="rect">
            <a:avLst/>
          </a:prstGeom>
        </p:spPr>
      </p:pic>
      <p:sp>
        <p:nvSpPr>
          <p:cNvPr id="2" name="Title 1"/>
          <p:cNvSpPr>
            <a:spLocks noGrp="1"/>
          </p:cNvSpPr>
          <p:nvPr>
            <p:ph type="title"/>
          </p:nvPr>
        </p:nvSpPr>
        <p:spPr>
          <a:xfrm>
            <a:off x="395536" y="188640"/>
            <a:ext cx="8229600" cy="1143000"/>
          </a:xfrm>
        </p:spPr>
        <p:txBody>
          <a:bodyPr>
            <a:normAutofit/>
          </a:bodyPr>
          <a:lstStyle/>
          <a:p>
            <a:r>
              <a:rPr lang="en-GB" sz="4000" dirty="0"/>
              <a:t>Our Partnership </a:t>
            </a:r>
          </a:p>
        </p:txBody>
      </p:sp>
      <p:sp>
        <p:nvSpPr>
          <p:cNvPr id="3" name="Content Placeholder 2"/>
          <p:cNvSpPr>
            <a:spLocks noGrp="1"/>
          </p:cNvSpPr>
          <p:nvPr>
            <p:ph idx="1"/>
          </p:nvPr>
        </p:nvSpPr>
        <p:spPr>
          <a:xfrm>
            <a:off x="72009" y="3613666"/>
            <a:ext cx="3707904" cy="4392488"/>
          </a:xfrm>
        </p:spPr>
        <p:txBody>
          <a:bodyPr>
            <a:normAutofit/>
          </a:bodyPr>
          <a:lstStyle/>
          <a:p>
            <a:pPr marL="114300" indent="0" algn="ctr" eaLnBrk="1" hangingPunct="1">
              <a:lnSpc>
                <a:spcPct val="90000"/>
              </a:lnSpc>
              <a:buNone/>
            </a:pPr>
            <a:endParaRPr lang="en-GB" dirty="0"/>
          </a:p>
          <a:p>
            <a:pPr marL="114300" indent="0" algn="ctr" eaLnBrk="1" hangingPunct="1">
              <a:lnSpc>
                <a:spcPct val="90000"/>
              </a:lnSpc>
              <a:buNone/>
            </a:pPr>
            <a:r>
              <a:rPr lang="en-GB" sz="2400" dirty="0">
                <a:latin typeface="Arial" charset="0"/>
                <a:cs typeface="Arial" charset="0"/>
              </a:rPr>
              <a:t>The relationship between the home, school and parish is vital in the religious, spiritual and moral development of your child.</a:t>
            </a:r>
          </a:p>
        </p:txBody>
      </p:sp>
      <p:sp>
        <p:nvSpPr>
          <p:cNvPr id="20" name="TextBox 19"/>
          <p:cNvSpPr txBox="1"/>
          <p:nvPr/>
        </p:nvSpPr>
        <p:spPr>
          <a:xfrm>
            <a:off x="5652120" y="3356992"/>
            <a:ext cx="1224137" cy="584775"/>
          </a:xfrm>
          <a:prstGeom prst="rect">
            <a:avLst/>
          </a:prstGeom>
          <a:noFill/>
        </p:spPr>
        <p:txBody>
          <a:bodyPr wrap="square" rtlCol="0">
            <a:spAutoFit/>
          </a:bodyPr>
          <a:lstStyle/>
          <a:p>
            <a:r>
              <a:rPr lang="en-GB" sz="3200" dirty="0">
                <a:solidFill>
                  <a:schemeClr val="bg1"/>
                </a:solidFill>
              </a:rPr>
              <a:t>child</a:t>
            </a:r>
          </a:p>
        </p:txBody>
      </p:sp>
      <p:sp>
        <p:nvSpPr>
          <p:cNvPr id="21" name="TextBox 20"/>
          <p:cNvSpPr txBox="1"/>
          <p:nvPr/>
        </p:nvSpPr>
        <p:spPr>
          <a:xfrm>
            <a:off x="4067944" y="2564904"/>
            <a:ext cx="1189749" cy="584775"/>
          </a:xfrm>
          <a:prstGeom prst="rect">
            <a:avLst/>
          </a:prstGeom>
          <a:noFill/>
        </p:spPr>
        <p:txBody>
          <a:bodyPr wrap="none" rtlCol="0">
            <a:spAutoFit/>
          </a:bodyPr>
          <a:lstStyle/>
          <a:p>
            <a:r>
              <a:rPr lang="en-GB" sz="3200" dirty="0"/>
              <a:t>Home</a:t>
            </a:r>
          </a:p>
        </p:txBody>
      </p:sp>
      <p:sp>
        <p:nvSpPr>
          <p:cNvPr id="22" name="TextBox 21"/>
          <p:cNvSpPr txBox="1"/>
          <p:nvPr/>
        </p:nvSpPr>
        <p:spPr>
          <a:xfrm>
            <a:off x="7164288" y="2564904"/>
            <a:ext cx="1198533" cy="584775"/>
          </a:xfrm>
          <a:prstGeom prst="rect">
            <a:avLst/>
          </a:prstGeom>
          <a:noFill/>
        </p:spPr>
        <p:txBody>
          <a:bodyPr wrap="none" rtlCol="0">
            <a:spAutoFit/>
          </a:bodyPr>
          <a:lstStyle/>
          <a:p>
            <a:r>
              <a:rPr lang="en-GB" sz="3200" dirty="0"/>
              <a:t>Parish</a:t>
            </a:r>
          </a:p>
        </p:txBody>
      </p:sp>
      <p:sp>
        <p:nvSpPr>
          <p:cNvPr id="23" name="TextBox 22"/>
          <p:cNvSpPr txBox="1"/>
          <p:nvPr/>
        </p:nvSpPr>
        <p:spPr>
          <a:xfrm>
            <a:off x="5364088" y="4941168"/>
            <a:ext cx="1769467" cy="584775"/>
          </a:xfrm>
          <a:prstGeom prst="rect">
            <a:avLst/>
          </a:prstGeom>
          <a:noFill/>
        </p:spPr>
        <p:txBody>
          <a:bodyPr wrap="square" rtlCol="0">
            <a:spAutoFit/>
          </a:bodyPr>
          <a:lstStyle/>
          <a:p>
            <a:r>
              <a:rPr lang="en-GB" sz="3200" dirty="0"/>
              <a:t>School</a:t>
            </a:r>
          </a:p>
        </p:txBody>
      </p:sp>
      <p:sp>
        <p:nvSpPr>
          <p:cNvPr id="4" name="Rectangle 3"/>
          <p:cNvSpPr/>
          <p:nvPr/>
        </p:nvSpPr>
        <p:spPr>
          <a:xfrm>
            <a:off x="4453217" y="3244334"/>
            <a:ext cx="237566" cy="369332"/>
          </a:xfrm>
          <a:prstGeom prst="rect">
            <a:avLst/>
          </a:prstGeom>
        </p:spPr>
        <p:txBody>
          <a:bodyPr wrap="none">
            <a:spAutoFit/>
          </a:bodyPr>
          <a:lstStyle/>
          <a:p>
            <a:r>
              <a:rPr lang="en-GB" dirty="0"/>
              <a:t> </a:t>
            </a:r>
          </a:p>
        </p:txBody>
      </p:sp>
      <p:graphicFrame>
        <p:nvGraphicFramePr>
          <p:cNvPr id="6" name="Object 2">
            <a:extLst>
              <a:ext uri="{FF2B5EF4-FFF2-40B4-BE49-F238E27FC236}">
                <a16:creationId xmlns:a16="http://schemas.microsoft.com/office/drawing/2014/main" id="{1BE3AC5E-917A-47F3-AA99-DAC1D6D55C44}"/>
              </a:ext>
            </a:extLst>
          </p:cNvPr>
          <p:cNvGraphicFramePr>
            <a:graphicFrameLocks noChangeAspect="1"/>
          </p:cNvGraphicFramePr>
          <p:nvPr>
            <p:extLst>
              <p:ext uri="{D42A27DB-BD31-4B8C-83A1-F6EECF244321}">
                <p14:modId xmlns:p14="http://schemas.microsoft.com/office/powerpoint/2010/main" val="800368228"/>
              </p:ext>
            </p:extLst>
          </p:nvPr>
        </p:nvGraphicFramePr>
        <p:xfrm>
          <a:off x="711471" y="1331640"/>
          <a:ext cx="1244188" cy="1406352"/>
        </p:xfrm>
        <a:graphic>
          <a:graphicData uri="http://schemas.openxmlformats.org/presentationml/2006/ole">
            <mc:AlternateContent xmlns:mc="http://schemas.openxmlformats.org/markup-compatibility/2006">
              <mc:Choice xmlns:v="urn:schemas-microsoft-com:vml" Requires="v">
                <p:oleObj spid="_x0000_s2052" name="Acrobat Document" r:id="rId4" imgW="10123810" imgH="11495238" progId="">
                  <p:embed/>
                </p:oleObj>
              </mc:Choice>
              <mc:Fallback>
                <p:oleObj name="Acrobat Document" r:id="rId4" imgW="10123810" imgH="11495238" progId="">
                  <p:embed/>
                  <p:pic>
                    <p:nvPicPr>
                      <p:cNvPr id="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471" y="1331640"/>
                        <a:ext cx="1244188" cy="1406352"/>
                      </a:xfrm>
                      <a:prstGeom prst="rect">
                        <a:avLst/>
                      </a:prstGeom>
                      <a:noFill/>
                    </p:spPr>
                  </p:pic>
                </p:oleObj>
              </mc:Fallback>
            </mc:AlternateContent>
          </a:graphicData>
        </a:graphic>
      </p:graphicFrame>
      <p:pic>
        <p:nvPicPr>
          <p:cNvPr id="7" name="Content Placeholder 7">
            <a:extLst>
              <a:ext uri="{FF2B5EF4-FFF2-40B4-BE49-F238E27FC236}">
                <a16:creationId xmlns:a16="http://schemas.microsoft.com/office/drawing/2014/main" id="{88333FE6-0786-D162-FEE7-3BEB093E9D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018880" y="1331640"/>
            <a:ext cx="1296499" cy="140635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469CD-D29F-F64E-DF55-AA9F578B4849}"/>
              </a:ext>
            </a:extLst>
          </p:cNvPr>
          <p:cNvSpPr>
            <a:spLocks noGrp="1"/>
          </p:cNvSpPr>
          <p:nvPr>
            <p:ph idx="1"/>
          </p:nvPr>
        </p:nvSpPr>
        <p:spPr>
          <a:xfrm>
            <a:off x="571351" y="2743200"/>
            <a:ext cx="3995529" cy="3613149"/>
          </a:xfrm>
        </p:spPr>
        <p:txBody>
          <a:bodyPr vert="horz" lIns="91440" tIns="45720" rIns="91440" bIns="45720" rtlCol="0" anchor="ctr">
            <a:normAutofit/>
          </a:bodyPr>
          <a:lstStyle/>
          <a:p>
            <a:pPr>
              <a:buNone/>
            </a:pPr>
            <a:r>
              <a:rPr lang="en-GB" sz="2400" b="1" i="1">
                <a:ea typeface="+mn-lt"/>
                <a:cs typeface="+mn-lt"/>
              </a:rPr>
              <a:t>“We cannot close our eyes</a:t>
            </a:r>
          </a:p>
          <a:p>
            <a:pPr>
              <a:buNone/>
            </a:pPr>
            <a:r>
              <a:rPr lang="en-GB" sz="2400" b="1" i="1">
                <a:ea typeface="+mn-lt"/>
                <a:cs typeface="+mn-lt"/>
              </a:rPr>
              <a:t>To any form of racism or </a:t>
            </a:r>
          </a:p>
          <a:p>
            <a:pPr>
              <a:buNone/>
            </a:pPr>
            <a:r>
              <a:rPr lang="en-GB" sz="2400" b="1" i="1">
                <a:ea typeface="+mn-lt"/>
                <a:cs typeface="+mn-lt"/>
              </a:rPr>
              <a:t>exclusion, while pretending</a:t>
            </a:r>
          </a:p>
          <a:p>
            <a:pPr>
              <a:buNone/>
            </a:pPr>
            <a:r>
              <a:rPr lang="en-GB" sz="2400" b="1" i="1">
                <a:ea typeface="+mn-lt"/>
                <a:cs typeface="+mn-lt"/>
              </a:rPr>
              <a:t>to defend the sacredness </a:t>
            </a:r>
          </a:p>
          <a:p>
            <a:pPr>
              <a:buNone/>
            </a:pPr>
            <a:r>
              <a:rPr lang="en-GB" sz="2400" b="1" i="1">
                <a:ea typeface="+mn-lt"/>
                <a:cs typeface="+mn-lt"/>
              </a:rPr>
              <a:t>human life.</a:t>
            </a:r>
            <a:r>
              <a:rPr lang="en-GB" sz="2400" b="1">
                <a:ea typeface="+mn-lt"/>
                <a:cs typeface="+mn-lt"/>
              </a:rPr>
              <a:t>” </a:t>
            </a:r>
            <a:endParaRPr lang="en-GB" sz="2400">
              <a:ea typeface="+mn-lt"/>
              <a:cs typeface="+mn-lt"/>
            </a:endParaRPr>
          </a:p>
          <a:p>
            <a:pPr>
              <a:buNone/>
            </a:pPr>
            <a:endParaRPr lang="en-GB" sz="2400" b="1">
              <a:ea typeface="+mn-lt"/>
              <a:cs typeface="+mn-lt"/>
            </a:endParaRPr>
          </a:p>
          <a:p>
            <a:pPr>
              <a:buNone/>
            </a:pPr>
            <a:r>
              <a:rPr lang="en-GB" sz="2400" b="1">
                <a:ea typeface="+mn-lt"/>
                <a:cs typeface="+mn-lt"/>
              </a:rPr>
              <a:t>Pope Francis</a:t>
            </a:r>
            <a:endParaRPr lang="en-GB" sz="2400">
              <a:cs typeface="Calibri"/>
            </a:endParaRPr>
          </a:p>
          <a:p>
            <a:pPr marL="0" indent="0">
              <a:buNone/>
            </a:pPr>
            <a:endParaRPr lang="en-GB" sz="1700" dirty="0">
              <a:cs typeface="Calibri"/>
            </a:endParaRPr>
          </a:p>
        </p:txBody>
      </p:sp>
      <p:pic>
        <p:nvPicPr>
          <p:cNvPr id="4" name="Picture 3" descr="Pope Francis - IMDb">
            <a:extLst>
              <a:ext uri="{FF2B5EF4-FFF2-40B4-BE49-F238E27FC236}">
                <a16:creationId xmlns:a16="http://schemas.microsoft.com/office/drawing/2014/main" id="{5A965834-2AF6-CF4C-8250-88D0CA640B61}"/>
              </a:ext>
            </a:extLst>
          </p:cNvPr>
          <p:cNvPicPr>
            <a:picLocks noChangeAspect="1"/>
          </p:cNvPicPr>
          <p:nvPr/>
        </p:nvPicPr>
        <p:blipFill rotWithShape="1">
          <a:blip r:embed="rId2"/>
          <a:srcRect l="9006" r="2006"/>
          <a:stretch/>
        </p:blipFill>
        <p:spPr>
          <a:xfrm>
            <a:off x="4572000" y="1"/>
            <a:ext cx="4577118" cy="6858000"/>
          </a:xfrm>
          <a:prstGeom prst="rect">
            <a:avLst/>
          </a:prstGeom>
        </p:spPr>
      </p:pic>
    </p:spTree>
    <p:extLst>
      <p:ext uri="{BB962C8B-B14F-4D97-AF65-F5344CB8AC3E}">
        <p14:creationId xmlns:p14="http://schemas.microsoft.com/office/powerpoint/2010/main" val="1546659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510C2A3-6A40-4EA9-884A-82BADFB08C26}"/>
              </a:ext>
            </a:extLst>
          </p:cNvPr>
          <p:cNvPicPr>
            <a:picLocks noChangeAspect="1"/>
          </p:cNvPicPr>
          <p:nvPr/>
        </p:nvPicPr>
        <p:blipFill rotWithShape="1">
          <a:blip r:embed="rId2">
            <a:alphaModFix amt="50000"/>
          </a:blip>
          <a:srcRect t="4762"/>
          <a:stretch/>
        </p:blipFill>
        <p:spPr>
          <a:xfrm>
            <a:off x="20" y="1"/>
            <a:ext cx="9143980" cy="6857999"/>
          </a:xfrm>
          <a:prstGeom prst="rect">
            <a:avLst/>
          </a:prstGeom>
        </p:spPr>
      </p:pic>
      <p:sp>
        <p:nvSpPr>
          <p:cNvPr id="8194" name="Title 1"/>
          <p:cNvSpPr>
            <a:spLocks noGrp="1"/>
          </p:cNvSpPr>
          <p:nvPr>
            <p:ph type="title"/>
          </p:nvPr>
        </p:nvSpPr>
        <p:spPr>
          <a:xfrm>
            <a:off x="1143000" y="1122362"/>
            <a:ext cx="6858000" cy="2900518"/>
          </a:xfrm>
        </p:spPr>
        <p:txBody>
          <a:bodyPr vert="horz" lIns="91440" tIns="45720" rIns="91440" bIns="45720" rtlCol="0" anchor="b">
            <a:normAutofit/>
          </a:bodyPr>
          <a:lstStyle/>
          <a:p>
            <a:pPr eaLnBrk="1" hangingPunct="1">
              <a:lnSpc>
                <a:spcPct val="90000"/>
              </a:lnSpc>
            </a:pPr>
            <a:r>
              <a:rPr lang="en-US" altLang="en-US" sz="3300" u="sng">
                <a:solidFill>
                  <a:srgbClr val="FFFFFF"/>
                </a:solidFill>
              </a:rPr>
              <a:t>Dates for your diary</a:t>
            </a:r>
            <a:br>
              <a:rPr lang="en-US" altLang="en-US" sz="3300" u="sng">
                <a:solidFill>
                  <a:srgbClr val="FFFFFF"/>
                </a:solidFill>
              </a:rPr>
            </a:br>
            <a:r>
              <a:rPr lang="en-US" altLang="en-US" sz="3300">
                <a:solidFill>
                  <a:srgbClr val="FFFFFF"/>
                </a:solidFill>
              </a:rPr>
              <a:t>All dates can be found on the school website and each week at the end of the School’s Weekly Newsletter. </a:t>
            </a:r>
            <a:br>
              <a:rPr lang="en-US" altLang="en-US" sz="3300">
                <a:solidFill>
                  <a:srgbClr val="FFFFFF"/>
                </a:solidFill>
              </a:rPr>
            </a:br>
            <a:endParaRPr lang="en-US" altLang="en-US" sz="3300">
              <a:solidFill>
                <a:srgbClr val="FFFFFF"/>
              </a:solidFill>
            </a:endParaRPr>
          </a:p>
        </p:txBody>
      </p:sp>
      <p:pic>
        <p:nvPicPr>
          <p:cNvPr id="8195" name="Picture 4"/>
          <p:cNvPicPr>
            <a:picLocks noChangeAspect="1" noChangeArrowheads="1"/>
          </p:cNvPicPr>
          <p:nvPr/>
        </p:nvPicPr>
        <p:blipFill>
          <a:blip r:embed="rId3" cstate="print"/>
          <a:srcRect/>
          <a:stretch>
            <a:fillRect/>
          </a:stretch>
        </p:blipFill>
        <p:spPr bwMode="auto">
          <a:xfrm>
            <a:off x="8028384" y="286985"/>
            <a:ext cx="850900" cy="833437"/>
          </a:xfrm>
          <a:prstGeom prst="rect">
            <a:avLst/>
          </a:prstGeom>
          <a:noFill/>
          <a:ln w="9525">
            <a:noFill/>
            <a:miter lim="800000"/>
            <a:headEnd/>
            <a:tailEnd/>
          </a:ln>
        </p:spPr>
      </p:pic>
      <p:pic>
        <p:nvPicPr>
          <p:cNvPr id="2" name="Content Placeholder 7">
            <a:extLst>
              <a:ext uri="{FF2B5EF4-FFF2-40B4-BE49-F238E27FC236}">
                <a16:creationId xmlns:a16="http://schemas.microsoft.com/office/drawing/2014/main" id="{3636CB44-8F73-6406-0B5F-0283BB51F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139191" y="286985"/>
            <a:ext cx="860573" cy="833437"/>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advClick="0" advTm="3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C082-F5CC-4769-CBD5-EE71FD452F40}"/>
              </a:ext>
            </a:extLst>
          </p:cNvPr>
          <p:cNvSpPr>
            <a:spLocks noGrp="1"/>
          </p:cNvSpPr>
          <p:nvPr>
            <p:ph type="title"/>
          </p:nvPr>
        </p:nvSpPr>
        <p:spPr/>
        <p:txBody>
          <a:bodyPr/>
          <a:lstStyle/>
          <a:p>
            <a:r>
              <a:rPr lang="en-GB" dirty="0"/>
              <a:t>Dates for your diary</a:t>
            </a:r>
          </a:p>
        </p:txBody>
      </p:sp>
      <p:graphicFrame>
        <p:nvGraphicFramePr>
          <p:cNvPr id="4" name="Table 4">
            <a:extLst>
              <a:ext uri="{FF2B5EF4-FFF2-40B4-BE49-F238E27FC236}">
                <a16:creationId xmlns:a16="http://schemas.microsoft.com/office/drawing/2014/main" id="{D327982D-24C0-437E-E3C9-110C716ED239}"/>
              </a:ext>
            </a:extLst>
          </p:cNvPr>
          <p:cNvGraphicFramePr>
            <a:graphicFrameLocks noGrp="1"/>
          </p:cNvGraphicFramePr>
          <p:nvPr>
            <p:ph idx="1"/>
            <p:extLst>
              <p:ext uri="{D42A27DB-BD31-4B8C-83A1-F6EECF244321}">
                <p14:modId xmlns:p14="http://schemas.microsoft.com/office/powerpoint/2010/main" val="4072347402"/>
              </p:ext>
            </p:extLst>
          </p:nvPr>
        </p:nvGraphicFramePr>
        <p:xfrm>
          <a:off x="540000" y="1490980"/>
          <a:ext cx="8064000" cy="5090160"/>
        </p:xfrm>
        <a:graphic>
          <a:graphicData uri="http://schemas.openxmlformats.org/drawingml/2006/table">
            <a:tbl>
              <a:tblPr firstRow="1" bandRow="1">
                <a:tableStyleId>{5C22544A-7EE6-4342-B048-85BDC9FD1C3A}</a:tableStyleId>
              </a:tblPr>
              <a:tblGrid>
                <a:gridCol w="2850989">
                  <a:extLst>
                    <a:ext uri="{9D8B030D-6E8A-4147-A177-3AD203B41FA5}">
                      <a16:colId xmlns:a16="http://schemas.microsoft.com/office/drawing/2014/main" val="1854119936"/>
                    </a:ext>
                  </a:extLst>
                </a:gridCol>
                <a:gridCol w="1724486">
                  <a:extLst>
                    <a:ext uri="{9D8B030D-6E8A-4147-A177-3AD203B41FA5}">
                      <a16:colId xmlns:a16="http://schemas.microsoft.com/office/drawing/2014/main" val="1831191102"/>
                    </a:ext>
                  </a:extLst>
                </a:gridCol>
                <a:gridCol w="3488525">
                  <a:extLst>
                    <a:ext uri="{9D8B030D-6E8A-4147-A177-3AD203B41FA5}">
                      <a16:colId xmlns:a16="http://schemas.microsoft.com/office/drawing/2014/main" val="4034085300"/>
                    </a:ext>
                  </a:extLst>
                </a:gridCol>
              </a:tblGrid>
              <a:tr h="370840">
                <a:tc>
                  <a:txBody>
                    <a:bodyPr/>
                    <a:lstStyle/>
                    <a:p>
                      <a:r>
                        <a:rPr lang="en-GB" sz="2000" dirty="0"/>
                        <a:t>Date</a:t>
                      </a:r>
                    </a:p>
                  </a:txBody>
                  <a:tcPr/>
                </a:tc>
                <a:tc>
                  <a:txBody>
                    <a:bodyPr/>
                    <a:lstStyle/>
                    <a:p>
                      <a:r>
                        <a:rPr lang="en-GB" sz="2000" dirty="0"/>
                        <a:t>Time</a:t>
                      </a:r>
                    </a:p>
                  </a:txBody>
                  <a:tcPr/>
                </a:tc>
                <a:tc>
                  <a:txBody>
                    <a:bodyPr/>
                    <a:lstStyle/>
                    <a:p>
                      <a:r>
                        <a:rPr lang="en-GB" sz="2000" dirty="0"/>
                        <a:t>Event</a:t>
                      </a:r>
                    </a:p>
                  </a:txBody>
                  <a:tcPr/>
                </a:tc>
                <a:extLst>
                  <a:ext uri="{0D108BD9-81ED-4DB2-BD59-A6C34878D82A}">
                    <a16:rowId xmlns:a16="http://schemas.microsoft.com/office/drawing/2014/main" val="1896500528"/>
                  </a:ext>
                </a:extLst>
              </a:tr>
              <a:tr h="370840">
                <a:tc>
                  <a:txBody>
                    <a:bodyPr/>
                    <a:lstStyle/>
                    <a:p>
                      <a:r>
                        <a:rPr lang="en-GB" sz="2000" dirty="0"/>
                        <a:t>12/09/23</a:t>
                      </a:r>
                    </a:p>
                  </a:txBody>
                  <a:tcPr/>
                </a:tc>
                <a:tc>
                  <a:txBody>
                    <a:bodyPr/>
                    <a:lstStyle/>
                    <a:p>
                      <a:r>
                        <a:rPr lang="en-GB" sz="2000" dirty="0"/>
                        <a:t>14:45</a:t>
                      </a:r>
                    </a:p>
                  </a:txBody>
                  <a:tcPr/>
                </a:tc>
                <a:tc>
                  <a:txBody>
                    <a:bodyPr/>
                    <a:lstStyle/>
                    <a:p>
                      <a:r>
                        <a:rPr lang="en-GB" sz="2000" dirty="0"/>
                        <a:t>Y5 Meet the Teacher Meeting</a:t>
                      </a:r>
                    </a:p>
                  </a:txBody>
                  <a:tcPr/>
                </a:tc>
                <a:extLst>
                  <a:ext uri="{0D108BD9-81ED-4DB2-BD59-A6C34878D82A}">
                    <a16:rowId xmlns:a16="http://schemas.microsoft.com/office/drawing/2014/main" val="1538126855"/>
                  </a:ext>
                </a:extLst>
              </a:tr>
              <a:tr h="370840">
                <a:tc>
                  <a:txBody>
                    <a:bodyPr/>
                    <a:lstStyle/>
                    <a:p>
                      <a:r>
                        <a:rPr lang="en-GB" sz="2000" dirty="0"/>
                        <a:t>19/09/23</a:t>
                      </a:r>
                    </a:p>
                  </a:txBody>
                  <a:tcPr/>
                </a:tc>
                <a:tc>
                  <a:txBody>
                    <a:bodyPr/>
                    <a:lstStyle/>
                    <a:p>
                      <a:r>
                        <a:rPr lang="en-GB" sz="2000" dirty="0"/>
                        <a:t>14:30</a:t>
                      </a:r>
                    </a:p>
                  </a:txBody>
                  <a:tcPr/>
                </a:tc>
                <a:tc>
                  <a:txBody>
                    <a:bodyPr/>
                    <a:lstStyle/>
                    <a:p>
                      <a:r>
                        <a:rPr lang="en-GB" sz="2000" dirty="0"/>
                        <a:t>Relationship and Health Education Information Session for all parents</a:t>
                      </a:r>
                    </a:p>
                  </a:txBody>
                  <a:tcPr/>
                </a:tc>
                <a:extLst>
                  <a:ext uri="{0D108BD9-81ED-4DB2-BD59-A6C34878D82A}">
                    <a16:rowId xmlns:a16="http://schemas.microsoft.com/office/drawing/2014/main" val="2564871892"/>
                  </a:ext>
                </a:extLst>
              </a:tr>
              <a:tr h="370840">
                <a:tc>
                  <a:txBody>
                    <a:bodyPr/>
                    <a:lstStyle/>
                    <a:p>
                      <a:r>
                        <a:rPr lang="en-GB" sz="2000" dirty="0"/>
                        <a:t>01/10/23</a:t>
                      </a:r>
                    </a:p>
                  </a:txBody>
                  <a:tcPr/>
                </a:tc>
                <a:tc>
                  <a:txBody>
                    <a:bodyPr/>
                    <a:lstStyle/>
                    <a:p>
                      <a:r>
                        <a:rPr lang="en-GB" sz="2000" dirty="0"/>
                        <a:t>11:00</a:t>
                      </a:r>
                    </a:p>
                  </a:txBody>
                  <a:tcPr/>
                </a:tc>
                <a:tc>
                  <a:txBody>
                    <a:bodyPr/>
                    <a:lstStyle/>
                    <a:p>
                      <a:r>
                        <a:rPr lang="en-GB" sz="2000" dirty="0"/>
                        <a:t>Parish Celebration Mass of St Vincent (KS2 to lead)</a:t>
                      </a:r>
                    </a:p>
                  </a:txBody>
                  <a:tcPr/>
                </a:tc>
                <a:extLst>
                  <a:ext uri="{0D108BD9-81ED-4DB2-BD59-A6C34878D82A}">
                    <a16:rowId xmlns:a16="http://schemas.microsoft.com/office/drawing/2014/main" val="2596753521"/>
                  </a:ext>
                </a:extLst>
              </a:tr>
              <a:tr h="370840">
                <a:tc>
                  <a:txBody>
                    <a:bodyPr/>
                    <a:lstStyle/>
                    <a:p>
                      <a:r>
                        <a:rPr lang="en-GB" sz="2000" dirty="0"/>
                        <a:t>04/10/23</a:t>
                      </a:r>
                    </a:p>
                  </a:txBody>
                  <a:tcPr/>
                </a:tc>
                <a:tc>
                  <a:txBody>
                    <a:bodyPr/>
                    <a:lstStyle/>
                    <a:p>
                      <a:r>
                        <a:rPr lang="en-GB" sz="2000" dirty="0"/>
                        <a:t>09:15</a:t>
                      </a:r>
                    </a:p>
                  </a:txBody>
                  <a:tcPr/>
                </a:tc>
                <a:tc>
                  <a:txBody>
                    <a:bodyPr/>
                    <a:lstStyle/>
                    <a:p>
                      <a:r>
                        <a:rPr lang="en-GB" sz="2000" dirty="0"/>
                        <a:t>Y5 Class Mass (classroom)</a:t>
                      </a:r>
                    </a:p>
                  </a:txBody>
                  <a:tcPr/>
                </a:tc>
                <a:extLst>
                  <a:ext uri="{0D108BD9-81ED-4DB2-BD59-A6C34878D82A}">
                    <a16:rowId xmlns:a16="http://schemas.microsoft.com/office/drawing/2014/main" val="2705749340"/>
                  </a:ext>
                </a:extLst>
              </a:tr>
              <a:tr h="370840">
                <a:tc>
                  <a:txBody>
                    <a:bodyPr/>
                    <a:lstStyle/>
                    <a:p>
                      <a:r>
                        <a:rPr lang="en-GB" sz="2000" dirty="0"/>
                        <a:t>13/10/23</a:t>
                      </a:r>
                    </a:p>
                  </a:txBody>
                  <a:tcPr/>
                </a:tc>
                <a:tc>
                  <a:txBody>
                    <a:bodyPr/>
                    <a:lstStyle/>
                    <a:p>
                      <a:r>
                        <a:rPr lang="en-GB" sz="2000" dirty="0"/>
                        <a:t>09:15</a:t>
                      </a:r>
                    </a:p>
                  </a:txBody>
                  <a:tcPr/>
                </a:tc>
                <a:tc>
                  <a:txBody>
                    <a:bodyPr/>
                    <a:lstStyle/>
                    <a:p>
                      <a:r>
                        <a:rPr lang="en-GB" sz="2000" dirty="0"/>
                        <a:t>Y5 Class Assembly (hall)</a:t>
                      </a:r>
                    </a:p>
                  </a:txBody>
                  <a:tcPr/>
                </a:tc>
                <a:extLst>
                  <a:ext uri="{0D108BD9-81ED-4DB2-BD59-A6C34878D82A}">
                    <a16:rowId xmlns:a16="http://schemas.microsoft.com/office/drawing/2014/main" val="1708076385"/>
                  </a:ext>
                </a:extLst>
              </a:tr>
              <a:tr h="370840">
                <a:tc>
                  <a:txBody>
                    <a:bodyPr/>
                    <a:lstStyle/>
                    <a:p>
                      <a:r>
                        <a:rPr lang="en-GB" sz="2000" dirty="0"/>
                        <a:t>17/10/23 &amp; 19/10/23</a:t>
                      </a:r>
                    </a:p>
                  </a:txBody>
                  <a:tcPr/>
                </a:tc>
                <a:tc>
                  <a:txBody>
                    <a:bodyPr/>
                    <a:lstStyle/>
                    <a:p>
                      <a:r>
                        <a:rPr lang="en-GB" sz="2000" dirty="0"/>
                        <a:t>16:00-18:30</a:t>
                      </a:r>
                    </a:p>
                  </a:txBody>
                  <a:tcPr/>
                </a:tc>
                <a:tc>
                  <a:txBody>
                    <a:bodyPr/>
                    <a:lstStyle/>
                    <a:p>
                      <a:r>
                        <a:rPr lang="en-GB" sz="2000" dirty="0"/>
                        <a:t>Parent Consultations</a:t>
                      </a:r>
                    </a:p>
                  </a:txBody>
                  <a:tcPr/>
                </a:tc>
                <a:extLst>
                  <a:ext uri="{0D108BD9-81ED-4DB2-BD59-A6C34878D82A}">
                    <a16:rowId xmlns:a16="http://schemas.microsoft.com/office/drawing/2014/main" val="3238283002"/>
                  </a:ext>
                </a:extLst>
              </a:tr>
              <a:tr h="370840">
                <a:tc>
                  <a:txBody>
                    <a:bodyPr/>
                    <a:lstStyle/>
                    <a:p>
                      <a:r>
                        <a:rPr lang="en-GB" sz="2000" dirty="0"/>
                        <a:t>04/12/23</a:t>
                      </a:r>
                    </a:p>
                  </a:txBody>
                  <a:tcPr/>
                </a:tc>
                <a:tc>
                  <a:txBody>
                    <a:bodyPr/>
                    <a:lstStyle/>
                    <a:p>
                      <a:r>
                        <a:rPr lang="en-GB" sz="2000" dirty="0"/>
                        <a:t>All day</a:t>
                      </a:r>
                    </a:p>
                  </a:txBody>
                  <a:tcPr/>
                </a:tc>
                <a:tc>
                  <a:txBody>
                    <a:bodyPr/>
                    <a:lstStyle/>
                    <a:p>
                      <a:r>
                        <a:rPr lang="en-GB" sz="2000" dirty="0"/>
                        <a:t>Year 5 Class Trip – British Library</a:t>
                      </a:r>
                    </a:p>
                  </a:txBody>
                  <a:tcPr/>
                </a:tc>
                <a:extLst>
                  <a:ext uri="{0D108BD9-81ED-4DB2-BD59-A6C34878D82A}">
                    <a16:rowId xmlns:a16="http://schemas.microsoft.com/office/drawing/2014/main" val="1902581853"/>
                  </a:ext>
                </a:extLst>
              </a:tr>
              <a:tr h="370840">
                <a:tc>
                  <a:txBody>
                    <a:bodyPr/>
                    <a:lstStyle/>
                    <a:p>
                      <a:r>
                        <a:rPr lang="en-GB" sz="2000" dirty="0"/>
                        <a:t>06/12/23</a:t>
                      </a:r>
                    </a:p>
                  </a:txBody>
                  <a:tcPr/>
                </a:tc>
                <a:tc>
                  <a:txBody>
                    <a:bodyPr/>
                    <a:lstStyle/>
                    <a:p>
                      <a:r>
                        <a:rPr lang="en-GB" sz="2000" dirty="0"/>
                        <a:t>19:00</a:t>
                      </a:r>
                    </a:p>
                  </a:txBody>
                  <a:tcPr/>
                </a:tc>
                <a:tc>
                  <a:txBody>
                    <a:bodyPr/>
                    <a:lstStyle/>
                    <a:p>
                      <a:r>
                        <a:rPr lang="en-GB" sz="2000" dirty="0"/>
                        <a:t>KS2 Advent Service (OLASV Church)</a:t>
                      </a:r>
                    </a:p>
                  </a:txBody>
                  <a:tcPr/>
                </a:tc>
                <a:extLst>
                  <a:ext uri="{0D108BD9-81ED-4DB2-BD59-A6C34878D82A}">
                    <a16:rowId xmlns:a16="http://schemas.microsoft.com/office/drawing/2014/main" val="1857072248"/>
                  </a:ext>
                </a:extLst>
              </a:tr>
            </a:tbl>
          </a:graphicData>
        </a:graphic>
      </p:graphicFrame>
      <p:pic>
        <p:nvPicPr>
          <p:cNvPr id="5" name="Picture 4" descr="A blue and white logo&#10;&#10;Description automatically generated">
            <a:extLst>
              <a:ext uri="{FF2B5EF4-FFF2-40B4-BE49-F238E27FC236}">
                <a16:creationId xmlns:a16="http://schemas.microsoft.com/office/drawing/2014/main" id="{080E1309-B347-8C8E-C4FC-F620756B8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58631"/>
            <a:ext cx="982877" cy="1116000"/>
          </a:xfrm>
          <a:prstGeom prst="rect">
            <a:avLst/>
          </a:prstGeom>
        </p:spPr>
      </p:pic>
      <p:pic>
        <p:nvPicPr>
          <p:cNvPr id="6" name="Picture 5" descr="A group of hands around a planet&#10;&#10;Description automatically generated">
            <a:extLst>
              <a:ext uri="{FF2B5EF4-FFF2-40B4-BE49-F238E27FC236}">
                <a16:creationId xmlns:a16="http://schemas.microsoft.com/office/drawing/2014/main" id="{C5857C83-8CDB-65D2-4F94-D5686F8DE4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2062" y="126138"/>
            <a:ext cx="1114867" cy="1116000"/>
          </a:xfrm>
          <a:prstGeom prst="rect">
            <a:avLst/>
          </a:prstGeom>
        </p:spPr>
      </p:pic>
    </p:spTree>
    <p:extLst>
      <p:ext uri="{BB962C8B-B14F-4D97-AF65-F5344CB8AC3E}">
        <p14:creationId xmlns:p14="http://schemas.microsoft.com/office/powerpoint/2010/main" val="2261245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0"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Title 1"/>
          <p:cNvSpPr>
            <a:spLocks noGrp="1"/>
          </p:cNvSpPr>
          <p:nvPr>
            <p:ph type="title"/>
          </p:nvPr>
        </p:nvSpPr>
        <p:spPr>
          <a:xfrm>
            <a:off x="482600" y="321734"/>
            <a:ext cx="8178799" cy="1135737"/>
          </a:xfrm>
        </p:spPr>
        <p:txBody>
          <a:bodyPr>
            <a:normAutofit/>
          </a:bodyPr>
          <a:lstStyle/>
          <a:p>
            <a:pPr eaLnBrk="1" hangingPunct="1"/>
            <a:r>
              <a:rPr lang="en-GB" sz="3100"/>
              <a:t>Parent Communication</a:t>
            </a:r>
          </a:p>
        </p:txBody>
      </p:sp>
      <p:sp>
        <p:nvSpPr>
          <p:cNvPr id="11271"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275" name="Content Placeholder 2">
            <a:extLst>
              <a:ext uri="{FF2B5EF4-FFF2-40B4-BE49-F238E27FC236}">
                <a16:creationId xmlns:a16="http://schemas.microsoft.com/office/drawing/2014/main" id="{ECEF06BF-ABAA-476C-88E3-CCD0D42B94CC}"/>
              </a:ext>
            </a:extLst>
          </p:cNvPr>
          <p:cNvGraphicFramePr>
            <a:graphicFrameLocks noGrp="1"/>
          </p:cNvGraphicFramePr>
          <p:nvPr>
            <p:ph idx="1"/>
            <p:extLst>
              <p:ext uri="{D42A27DB-BD31-4B8C-83A1-F6EECF244321}">
                <p14:modId xmlns:p14="http://schemas.microsoft.com/office/powerpoint/2010/main" val="28561052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descr="A blue and white logo&#10;&#10;Description automatically generated">
            <a:extLst>
              <a:ext uri="{FF2B5EF4-FFF2-40B4-BE49-F238E27FC236}">
                <a16:creationId xmlns:a16="http://schemas.microsoft.com/office/drawing/2014/main" id="{A60676C9-5C67-1878-CB4E-EE6C17A941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158631"/>
            <a:ext cx="982877" cy="1116000"/>
          </a:xfrm>
          <a:prstGeom prst="rect">
            <a:avLst/>
          </a:prstGeom>
        </p:spPr>
      </p:pic>
      <p:pic>
        <p:nvPicPr>
          <p:cNvPr id="3" name="Picture 2" descr="A group of hands around a planet&#10;&#10;Description automatically generated">
            <a:extLst>
              <a:ext uri="{FF2B5EF4-FFF2-40B4-BE49-F238E27FC236}">
                <a16:creationId xmlns:a16="http://schemas.microsoft.com/office/drawing/2014/main" id="{06B316C3-1D4B-A97A-1972-19D28701A4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2062" y="126138"/>
            <a:ext cx="1114867" cy="1116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p:cNvSpPr>
            <a:spLocks noGrp="1"/>
          </p:cNvSpPr>
          <p:nvPr>
            <p:ph type="title"/>
          </p:nvPr>
        </p:nvSpPr>
        <p:spPr>
          <a:xfrm>
            <a:off x="683166" y="219322"/>
            <a:ext cx="3602727" cy="1311664"/>
          </a:xfrm>
        </p:spPr>
        <p:txBody>
          <a:bodyPr>
            <a:normAutofit/>
          </a:bodyPr>
          <a:lstStyle/>
          <a:p>
            <a:r>
              <a:rPr lang="en-GB" dirty="0">
                <a:solidFill>
                  <a:srgbClr val="000000"/>
                </a:solidFill>
              </a:rPr>
              <a:t>Mobile Phones</a:t>
            </a:r>
          </a:p>
        </p:txBody>
      </p:sp>
      <p:sp>
        <p:nvSpPr>
          <p:cNvPr id="3" name="Content Placeholder 2"/>
          <p:cNvSpPr>
            <a:spLocks noGrp="1"/>
          </p:cNvSpPr>
          <p:nvPr>
            <p:ph idx="1"/>
          </p:nvPr>
        </p:nvSpPr>
        <p:spPr>
          <a:xfrm>
            <a:off x="262081" y="1772816"/>
            <a:ext cx="4464495" cy="4469226"/>
          </a:xfrm>
        </p:spPr>
        <p:txBody>
          <a:bodyPr anchor="ctr">
            <a:normAutofit fontScale="92500"/>
          </a:bodyPr>
          <a:lstStyle/>
          <a:p>
            <a:pPr>
              <a:lnSpc>
                <a:spcPct val="90000"/>
              </a:lnSpc>
              <a:buNone/>
            </a:pPr>
            <a:r>
              <a:rPr lang="en-GB" sz="2200" dirty="0">
                <a:solidFill>
                  <a:srgbClr val="333333"/>
                </a:solidFill>
                <a:ea typeface="+mj-ea"/>
                <a:cs typeface="+mj-cs"/>
              </a:rPr>
              <a:t>When you are bringing or collecting your</a:t>
            </a:r>
          </a:p>
          <a:p>
            <a:pPr>
              <a:lnSpc>
                <a:spcPct val="90000"/>
              </a:lnSpc>
              <a:buNone/>
            </a:pPr>
            <a:r>
              <a:rPr lang="en-GB" sz="2200" dirty="0">
                <a:solidFill>
                  <a:srgbClr val="333333"/>
                </a:solidFill>
                <a:ea typeface="+mj-ea"/>
                <a:cs typeface="+mj-cs"/>
              </a:rPr>
              <a:t>child(ren) to/from school, please ensure</a:t>
            </a:r>
          </a:p>
          <a:p>
            <a:pPr>
              <a:lnSpc>
                <a:spcPct val="90000"/>
              </a:lnSpc>
              <a:buNone/>
            </a:pPr>
            <a:r>
              <a:rPr lang="en-GB" sz="2200" dirty="0">
                <a:solidFill>
                  <a:srgbClr val="333333"/>
                </a:solidFill>
                <a:ea typeface="+mj-ea"/>
                <a:cs typeface="+mj-cs"/>
              </a:rPr>
              <a:t>that your mobile phone is turned off.  It</a:t>
            </a:r>
          </a:p>
          <a:p>
            <a:pPr>
              <a:lnSpc>
                <a:spcPct val="90000"/>
              </a:lnSpc>
              <a:buNone/>
            </a:pPr>
            <a:r>
              <a:rPr lang="en-GB" sz="2200" dirty="0">
                <a:solidFill>
                  <a:srgbClr val="333333"/>
                </a:solidFill>
                <a:ea typeface="+mj-ea"/>
                <a:cs typeface="+mj-cs"/>
              </a:rPr>
              <a:t>is an important time to talk and share</a:t>
            </a:r>
          </a:p>
          <a:p>
            <a:pPr>
              <a:lnSpc>
                <a:spcPct val="90000"/>
              </a:lnSpc>
              <a:buNone/>
            </a:pPr>
            <a:r>
              <a:rPr lang="en-GB" sz="2200" dirty="0">
                <a:solidFill>
                  <a:srgbClr val="333333"/>
                </a:solidFill>
                <a:ea typeface="+mj-ea"/>
                <a:cs typeface="+mj-cs"/>
              </a:rPr>
              <a:t>with your child. </a:t>
            </a:r>
          </a:p>
          <a:p>
            <a:pPr>
              <a:lnSpc>
                <a:spcPct val="90000"/>
              </a:lnSpc>
              <a:buNone/>
            </a:pPr>
            <a:r>
              <a:rPr lang="en-GB" sz="1800" dirty="0">
                <a:solidFill>
                  <a:srgbClr val="000000"/>
                </a:solidFill>
              </a:rPr>
              <a:t>‘</a:t>
            </a:r>
            <a:r>
              <a:rPr lang="en-GB" sz="1800" b="1" i="1" dirty="0">
                <a:solidFill>
                  <a:srgbClr val="000000"/>
                </a:solidFill>
              </a:rPr>
              <a:t>Greet your child with a smile not a mobile’.</a:t>
            </a:r>
          </a:p>
          <a:p>
            <a:pPr>
              <a:lnSpc>
                <a:spcPct val="90000"/>
              </a:lnSpc>
              <a:buNone/>
            </a:pPr>
            <a:endParaRPr lang="en-GB" sz="1800" dirty="0">
              <a:solidFill>
                <a:srgbClr val="000000"/>
              </a:solidFill>
            </a:endParaRPr>
          </a:p>
          <a:p>
            <a:pPr>
              <a:lnSpc>
                <a:spcPct val="90000"/>
              </a:lnSpc>
              <a:buNone/>
            </a:pPr>
            <a:r>
              <a:rPr lang="en-GB" sz="2200" dirty="0">
                <a:solidFill>
                  <a:srgbClr val="333333"/>
                </a:solidFill>
                <a:ea typeface="+mj-ea"/>
                <a:cs typeface="+mj-cs"/>
              </a:rPr>
              <a:t>For those children in Year 5 and 6:</a:t>
            </a:r>
          </a:p>
          <a:p>
            <a:pPr>
              <a:lnSpc>
                <a:spcPct val="90000"/>
              </a:lnSpc>
              <a:buNone/>
            </a:pPr>
            <a:r>
              <a:rPr lang="en-GB" sz="2200" dirty="0">
                <a:solidFill>
                  <a:srgbClr val="333333"/>
                </a:solidFill>
                <a:ea typeface="+mj-ea"/>
                <a:cs typeface="+mj-cs"/>
              </a:rPr>
              <a:t>if you wish for your child to have a </a:t>
            </a:r>
          </a:p>
          <a:p>
            <a:pPr>
              <a:lnSpc>
                <a:spcPct val="90000"/>
              </a:lnSpc>
              <a:buNone/>
            </a:pPr>
            <a:r>
              <a:rPr lang="en-GB" sz="2200" dirty="0">
                <a:solidFill>
                  <a:srgbClr val="333333"/>
                </a:solidFill>
                <a:ea typeface="+mj-ea"/>
                <a:cs typeface="+mj-cs"/>
              </a:rPr>
              <a:t>mobile phone, this will need to be kept in</a:t>
            </a:r>
          </a:p>
          <a:p>
            <a:pPr>
              <a:lnSpc>
                <a:spcPct val="90000"/>
              </a:lnSpc>
              <a:buNone/>
            </a:pPr>
            <a:r>
              <a:rPr lang="en-GB" sz="2200" dirty="0">
                <a:solidFill>
                  <a:srgbClr val="333333"/>
                </a:solidFill>
                <a:ea typeface="+mj-ea"/>
                <a:cs typeface="+mj-cs"/>
              </a:rPr>
              <a:t>his/her school bag and turned off.  The</a:t>
            </a:r>
          </a:p>
          <a:p>
            <a:pPr>
              <a:lnSpc>
                <a:spcPct val="90000"/>
              </a:lnSpc>
              <a:buNone/>
            </a:pPr>
            <a:r>
              <a:rPr lang="en-GB" sz="2200" dirty="0">
                <a:solidFill>
                  <a:srgbClr val="333333"/>
                </a:solidFill>
                <a:ea typeface="+mj-ea"/>
                <a:cs typeface="+mj-cs"/>
              </a:rPr>
              <a:t>school will not be held responsible if</a:t>
            </a:r>
          </a:p>
          <a:p>
            <a:pPr>
              <a:lnSpc>
                <a:spcPct val="90000"/>
              </a:lnSpc>
              <a:buNone/>
            </a:pPr>
            <a:r>
              <a:rPr lang="en-GB" sz="2200" dirty="0">
                <a:solidFill>
                  <a:srgbClr val="333333"/>
                </a:solidFill>
                <a:ea typeface="+mj-ea"/>
                <a:cs typeface="+mj-cs"/>
              </a:rPr>
              <a:t>something happens to it or if it is lost. </a:t>
            </a:r>
          </a:p>
        </p:txBody>
      </p:sp>
      <p:sp>
        <p:nvSpPr>
          <p:cNvPr id="30"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A7A3235-FA8A-467D-B53B-DCB10C017A03}"/>
              </a:ext>
            </a:extLst>
          </p:cNvPr>
          <p:cNvPicPr>
            <a:picLocks noChangeAspect="1"/>
          </p:cNvPicPr>
          <p:nvPr/>
        </p:nvPicPr>
        <p:blipFill rotWithShape="1">
          <a:blip r:embed="rId3"/>
          <a:srcRect l="21629" r="17431" b="-2"/>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66344" y="692696"/>
            <a:ext cx="2702052" cy="5544616"/>
          </a:xfrm>
        </p:spPr>
        <p:txBody>
          <a:bodyPr vert="horz" lIns="91440" tIns="45720" rIns="91440" bIns="45720" rtlCol="0" anchor="ctr">
            <a:noAutofit/>
          </a:bodyPr>
          <a:lstStyle/>
          <a:p>
            <a:pPr algn="l" eaLnBrk="1" hangingPunct="1">
              <a:lnSpc>
                <a:spcPct val="90000"/>
              </a:lnSpc>
            </a:pPr>
            <a:r>
              <a:rPr lang="en-US" sz="2100" b="1" kern="1200" dirty="0">
                <a:solidFill>
                  <a:schemeClr val="tx1"/>
                </a:solidFill>
                <a:latin typeface="+mj-lt"/>
                <a:ea typeface="+mj-ea"/>
                <a:cs typeface="+mj-cs"/>
              </a:rPr>
              <a:t>Parking </a:t>
            </a:r>
            <a:r>
              <a:rPr lang="en-US" sz="2100" kern="1200" dirty="0">
                <a:solidFill>
                  <a:schemeClr val="tx1"/>
                </a:solidFill>
                <a:latin typeface="+mj-lt"/>
                <a:ea typeface="+mj-ea"/>
                <a:cs typeface="+mj-cs"/>
              </a:rPr>
              <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Please note that Pope Paul Primary School takes the safety of our children very seriously. </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Parents bringing children to school by car should park in a safe location but well away from the school car park, school entrance or in the area of zig zag or double yellow lines. We ask you not to park along Great </a:t>
            </a:r>
            <a:r>
              <a:rPr lang="en-US" sz="2100" kern="1200" dirty="0" err="1">
                <a:solidFill>
                  <a:schemeClr val="tx1"/>
                </a:solidFill>
                <a:latin typeface="+mj-lt"/>
                <a:ea typeface="+mj-ea"/>
                <a:cs typeface="+mj-cs"/>
              </a:rPr>
              <a:t>Slades</a:t>
            </a:r>
            <a:r>
              <a:rPr lang="en-US" sz="2100" kern="1200" dirty="0">
                <a:solidFill>
                  <a:schemeClr val="tx1"/>
                </a:solidFill>
                <a:latin typeface="+mj-lt"/>
                <a:ea typeface="+mj-ea"/>
                <a:cs typeface="+mj-cs"/>
              </a:rPr>
              <a:t>.</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Parents should not drive into the school car park to drop children off. </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p:cNvSpPr>
            <a:spLocks noGrp="1"/>
          </p:cNvSpPr>
          <p:nvPr>
            <p:ph type="subTitle" idx="1"/>
          </p:nvPr>
        </p:nvSpPr>
        <p:spPr>
          <a:xfrm>
            <a:off x="4075611" y="404664"/>
            <a:ext cx="4437453" cy="6192688"/>
          </a:xfrm>
        </p:spPr>
        <p:txBody>
          <a:bodyPr vert="horz" lIns="91440" tIns="45720" rIns="91440" bIns="45720" rtlCol="0" anchor="ctr">
            <a:normAutofit fontScale="92500" lnSpcReduction="10000"/>
          </a:bodyPr>
          <a:lstStyle/>
          <a:p>
            <a:pPr algn="l" eaLnBrk="1" hangingPunct="1">
              <a:lnSpc>
                <a:spcPct val="90000"/>
              </a:lnSpc>
            </a:pPr>
            <a:r>
              <a:rPr lang="en-US" sz="2800" b="1" dirty="0">
                <a:solidFill>
                  <a:schemeClr val="tx1"/>
                </a:solidFill>
              </a:rPr>
              <a:t>Walk to School</a:t>
            </a:r>
          </a:p>
          <a:p>
            <a:pPr lvl="1" indent="-228600" algn="l" eaLnBrk="1" hangingPunct="1">
              <a:lnSpc>
                <a:spcPct val="90000"/>
              </a:lnSpc>
              <a:buFont typeface="Arial" panose="020B0604020202020204" pitchFamily="34" charset="0"/>
              <a:buChar char="•"/>
            </a:pPr>
            <a:r>
              <a:rPr lang="en-US" dirty="0">
                <a:solidFill>
                  <a:schemeClr val="tx1"/>
                </a:solidFill>
              </a:rPr>
              <a:t>We want children to be </a:t>
            </a:r>
            <a:r>
              <a:rPr lang="en-US" dirty="0" err="1">
                <a:solidFill>
                  <a:schemeClr val="tx1"/>
                </a:solidFill>
              </a:rPr>
              <a:t>energised</a:t>
            </a:r>
            <a:r>
              <a:rPr lang="en-US" dirty="0">
                <a:solidFill>
                  <a:schemeClr val="tx1"/>
                </a:solidFill>
              </a:rPr>
              <a:t>.</a:t>
            </a:r>
          </a:p>
          <a:p>
            <a:pPr lvl="1" indent="-228600" algn="l" eaLnBrk="1" hangingPunct="1">
              <a:lnSpc>
                <a:spcPct val="90000"/>
              </a:lnSpc>
              <a:buFont typeface="Arial" panose="020B0604020202020204" pitchFamily="34" charset="0"/>
              <a:buChar char="•"/>
            </a:pPr>
            <a:r>
              <a:rPr lang="en-US" dirty="0">
                <a:solidFill>
                  <a:schemeClr val="tx1"/>
                </a:solidFill>
              </a:rPr>
              <a:t>We want children and parents to make walking to school their natural choice and to stop and think before they use the car to get to school. </a:t>
            </a:r>
          </a:p>
          <a:p>
            <a:pPr lvl="1" indent="-228600" algn="l" eaLnBrk="1" hangingPunct="1">
              <a:lnSpc>
                <a:spcPct val="90000"/>
              </a:lnSpc>
              <a:buFont typeface="Arial" panose="020B0604020202020204" pitchFamily="34" charset="0"/>
              <a:buChar char="•"/>
            </a:pPr>
            <a:r>
              <a:rPr lang="en-US" dirty="0">
                <a:solidFill>
                  <a:schemeClr val="tx1"/>
                </a:solidFill>
              </a:rPr>
              <a:t>We need to continue to reduce the number of cars and ease parking problems in our community.  We can do this by:</a:t>
            </a:r>
          </a:p>
          <a:p>
            <a:pPr lvl="2" indent="-228600" algn="l" eaLnBrk="1" hangingPunct="1">
              <a:lnSpc>
                <a:spcPct val="90000"/>
              </a:lnSpc>
              <a:buFont typeface="Arial" panose="020B0604020202020204" pitchFamily="34" charset="0"/>
              <a:buChar char="•"/>
            </a:pPr>
            <a:r>
              <a:rPr lang="en-US" sz="2000" dirty="0">
                <a:solidFill>
                  <a:schemeClr val="tx1"/>
                </a:solidFill>
              </a:rPr>
              <a:t>Walking to school</a:t>
            </a:r>
          </a:p>
          <a:p>
            <a:pPr lvl="2" indent="-228600" algn="l" eaLnBrk="1" hangingPunct="1">
              <a:lnSpc>
                <a:spcPct val="90000"/>
              </a:lnSpc>
              <a:buFont typeface="Arial" panose="020B0604020202020204" pitchFamily="34" charset="0"/>
              <a:buChar char="•"/>
            </a:pPr>
            <a:r>
              <a:rPr lang="en-US" sz="2000" dirty="0">
                <a:solidFill>
                  <a:schemeClr val="tx1"/>
                </a:solidFill>
              </a:rPr>
              <a:t>Cycling to school</a:t>
            </a:r>
          </a:p>
          <a:p>
            <a:pPr lvl="2" indent="-228600" algn="l" eaLnBrk="1" hangingPunct="1">
              <a:lnSpc>
                <a:spcPct val="90000"/>
              </a:lnSpc>
              <a:buFont typeface="Arial" panose="020B0604020202020204" pitchFamily="34" charset="0"/>
              <a:buChar char="•"/>
            </a:pPr>
            <a:r>
              <a:rPr lang="en-US" sz="2000" dirty="0">
                <a:solidFill>
                  <a:schemeClr val="tx1"/>
                </a:solidFill>
              </a:rPr>
              <a:t>Driving part of the way to school and walking the rest.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extBox 3"/>
          <p:cNvSpPr txBox="1">
            <a:spLocks noChangeArrowheads="1"/>
          </p:cNvSpPr>
          <p:nvPr/>
        </p:nvSpPr>
        <p:spPr bwMode="auto">
          <a:xfrm>
            <a:off x="4268023" y="1532830"/>
            <a:ext cx="4316172" cy="1667569"/>
          </a:xfrm>
          <a:prstGeom prst="rect">
            <a:avLst/>
          </a:prstGeom>
        </p:spPr>
        <p:txBody>
          <a:bodyPr vert="horz" lIns="91440" tIns="45720" rIns="91440" bIns="45720" rtlCol="0" anchor="b">
            <a:normAutofit/>
          </a:bodyPr>
          <a:lstStyle/>
          <a:p>
            <a:pPr algn="ctr">
              <a:lnSpc>
                <a:spcPct val="90000"/>
              </a:lnSpc>
              <a:spcAft>
                <a:spcPts val="600"/>
              </a:spcAft>
            </a:pPr>
            <a:r>
              <a:rPr lang="en-US" sz="3200" kern="1200">
                <a:solidFill>
                  <a:schemeClr val="tx1"/>
                </a:solidFill>
                <a:latin typeface="+mj-lt"/>
                <a:ea typeface="+mj-ea"/>
                <a:cs typeface="+mj-cs"/>
              </a:rPr>
              <a:t>Welcome to Year </a:t>
            </a:r>
            <a:r>
              <a:rPr lang="en-US" sz="3200">
                <a:latin typeface="+mj-lt"/>
                <a:ea typeface="+mj-ea"/>
                <a:cs typeface="+mj-cs"/>
              </a:rPr>
              <a:t>5</a:t>
            </a:r>
            <a:endParaRPr lang="en-US" sz="3200" kern="1200">
              <a:solidFill>
                <a:schemeClr val="tx1"/>
              </a:solidFill>
              <a:latin typeface="+mj-lt"/>
              <a:ea typeface="+mj-ea"/>
              <a:cs typeface="+mj-cs"/>
            </a:endParaRPr>
          </a:p>
          <a:p>
            <a:pPr algn="ctr">
              <a:lnSpc>
                <a:spcPct val="90000"/>
              </a:lnSpc>
              <a:spcAft>
                <a:spcPts val="600"/>
              </a:spcAft>
            </a:pPr>
            <a:endParaRPr lang="en-US" sz="3200" kern="1200">
              <a:solidFill>
                <a:schemeClr val="tx1"/>
              </a:solidFill>
              <a:latin typeface="+mj-lt"/>
              <a:ea typeface="+mj-ea"/>
              <a:cs typeface="+mj-cs"/>
            </a:endParaRPr>
          </a:p>
          <a:p>
            <a:pPr>
              <a:lnSpc>
                <a:spcPct val="90000"/>
              </a:lnSpc>
              <a:spcAft>
                <a:spcPts val="600"/>
              </a:spcAft>
            </a:pPr>
            <a:endParaRPr lang="en-US" sz="3200" kern="1200">
              <a:solidFill>
                <a:schemeClr val="tx1"/>
              </a:solidFill>
              <a:latin typeface="+mj-lt"/>
              <a:ea typeface="+mj-ea"/>
              <a:cs typeface="+mj-cs"/>
            </a:endParaRPr>
          </a:p>
          <a:p>
            <a:pPr>
              <a:lnSpc>
                <a:spcPct val="90000"/>
              </a:lnSpc>
              <a:spcAft>
                <a:spcPts val="600"/>
              </a:spcAft>
            </a:pPr>
            <a:endParaRPr lang="en-US" sz="3200" kern="1200" dirty="0">
              <a:solidFill>
                <a:schemeClr val="tx1"/>
              </a:solidFill>
              <a:latin typeface="+mj-lt"/>
              <a:ea typeface="+mj-ea"/>
              <a:cs typeface="+mj-cs"/>
            </a:endParaRPr>
          </a:p>
        </p:txBody>
      </p:sp>
      <p:pic>
        <p:nvPicPr>
          <p:cNvPr id="3076" name="Picture 4"/>
          <p:cNvPicPr>
            <a:picLocks noChangeAspect="1" noChangeArrowheads="1"/>
          </p:cNvPicPr>
          <p:nvPr/>
        </p:nvPicPr>
        <p:blipFill>
          <a:blip r:embed="rId3" cstate="print"/>
          <a:stretch>
            <a:fillRect/>
          </a:stretch>
        </p:blipFill>
        <p:spPr bwMode="auto">
          <a:xfrm>
            <a:off x="801097" y="1596743"/>
            <a:ext cx="2907124" cy="3232818"/>
          </a:xfrm>
          <a:prstGeom prst="rect">
            <a:avLst/>
          </a:prstGeom>
          <a:noFill/>
        </p:spPr>
      </p:pic>
      <p:sp>
        <p:nvSpPr>
          <p:cNvPr id="6" name="TextBox 5"/>
          <p:cNvSpPr txBox="1"/>
          <p:nvPr/>
        </p:nvSpPr>
        <p:spPr>
          <a:xfrm>
            <a:off x="4057305" y="2417716"/>
            <a:ext cx="4316172" cy="3197464"/>
          </a:xfrm>
          <a:prstGeom prst="rect">
            <a:avLst/>
          </a:prstGeom>
        </p:spPr>
        <p:txBody>
          <a:bodyPr vert="horz" lIns="91440" tIns="45720" rIns="91440" bIns="45720" rtlCol="0" anchor="t">
            <a:normAutofit/>
          </a:bodyPr>
          <a:lstStyle/>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algn="ctr" fontAlgn="auto">
              <a:lnSpc>
                <a:spcPct val="90000"/>
              </a:lnSpc>
              <a:spcBef>
                <a:spcPts val="0"/>
              </a:spcBef>
              <a:spcAft>
                <a:spcPts val="600"/>
              </a:spcAft>
              <a:defRPr/>
            </a:pPr>
            <a:r>
              <a:rPr lang="en-US" sz="2800" dirty="0">
                <a:latin typeface="+mn-lt"/>
                <a:cs typeface="+mn-cs"/>
              </a:rPr>
              <a:t>Working in Year 5 will be:</a:t>
            </a:r>
          </a:p>
          <a:p>
            <a:pPr marL="457200" indent="-457200" algn="ctr" fontAlgn="auto">
              <a:lnSpc>
                <a:spcPct val="90000"/>
              </a:lnSpc>
              <a:spcBef>
                <a:spcPts val="0"/>
              </a:spcBef>
              <a:spcAft>
                <a:spcPts val="600"/>
              </a:spcAft>
              <a:buFont typeface="Arial" panose="020B0604020202020204" pitchFamily="34" charset="0"/>
              <a:buChar char="•"/>
              <a:defRPr/>
            </a:pPr>
            <a:r>
              <a:rPr lang="en-US" sz="2800" dirty="0">
                <a:latin typeface="+mn-lt"/>
                <a:cs typeface="+mn-cs"/>
              </a:rPr>
              <a:t>Miss Donatantonio</a:t>
            </a:r>
          </a:p>
          <a:p>
            <a:pPr marL="457200" indent="-457200" algn="ctr" fontAlgn="auto">
              <a:lnSpc>
                <a:spcPct val="90000"/>
              </a:lnSpc>
              <a:spcBef>
                <a:spcPts val="0"/>
              </a:spcBef>
              <a:spcAft>
                <a:spcPts val="600"/>
              </a:spcAft>
              <a:buFont typeface="Arial" panose="020B0604020202020204" pitchFamily="34" charset="0"/>
              <a:buChar char="•"/>
              <a:defRPr/>
            </a:pPr>
            <a:r>
              <a:rPr lang="en-US" sz="2800" dirty="0">
                <a:latin typeface="+mn-lt"/>
                <a:cs typeface="+mn-cs"/>
              </a:rPr>
              <a:t>Miss Hilton</a:t>
            </a:r>
          </a:p>
          <a:p>
            <a:pPr marL="457200" indent="-457200" algn="ctr" fontAlgn="auto">
              <a:lnSpc>
                <a:spcPct val="90000"/>
              </a:lnSpc>
              <a:spcBef>
                <a:spcPts val="0"/>
              </a:spcBef>
              <a:spcAft>
                <a:spcPts val="600"/>
              </a:spcAft>
              <a:buFont typeface="Arial" panose="020B0604020202020204" pitchFamily="34" charset="0"/>
              <a:buChar char="•"/>
              <a:defRPr/>
            </a:pPr>
            <a:r>
              <a:rPr lang="en-US" sz="2800" dirty="0" err="1">
                <a:latin typeface="+mn-lt"/>
                <a:cs typeface="+mn-cs"/>
              </a:rPr>
              <a:t>Mrs</a:t>
            </a:r>
            <a:r>
              <a:rPr lang="en-US" sz="2800" dirty="0">
                <a:latin typeface="+mn-lt"/>
                <a:cs typeface="+mn-cs"/>
              </a:rPr>
              <a:t> </a:t>
            </a:r>
            <a:r>
              <a:rPr lang="en-US" sz="2800" dirty="0" err="1">
                <a:latin typeface="+mn-lt"/>
                <a:cs typeface="+mn-cs"/>
              </a:rPr>
              <a:t>Pandeli</a:t>
            </a:r>
            <a:endParaRPr lang="en-US" sz="2800" dirty="0">
              <a:latin typeface="+mn-lt"/>
              <a:cs typeface="+mn-cs"/>
            </a:endParaRPr>
          </a:p>
          <a:p>
            <a:pPr fontAlgn="auto">
              <a:lnSpc>
                <a:spcPct val="90000"/>
              </a:lnSpc>
              <a:spcBef>
                <a:spcPts val="0"/>
              </a:spcBef>
              <a:spcAft>
                <a:spcPts val="600"/>
              </a:spcAft>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marL="571500"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p:txBody>
      </p:sp>
      <p:sp>
        <p:nvSpPr>
          <p:cNvPr id="3083" name="Rectangle 3082">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7">
            <a:extLst>
              <a:ext uri="{FF2B5EF4-FFF2-40B4-BE49-F238E27FC236}">
                <a16:creationId xmlns:a16="http://schemas.microsoft.com/office/drawing/2014/main" id="{B3BC1AA2-37EB-8501-111D-E48980321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777860" y="1596743"/>
            <a:ext cx="1296499" cy="1297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7753" y="640080"/>
            <a:ext cx="2800511" cy="3566160"/>
          </a:xfrm>
        </p:spPr>
        <p:txBody>
          <a:bodyPr vert="horz" lIns="91440" tIns="45720" rIns="91440" bIns="45720" rtlCol="0" anchor="b">
            <a:normAutofit/>
          </a:bodyPr>
          <a:lstStyle/>
          <a:p>
            <a:pPr algn="l" eaLnBrk="1" hangingPunct="1">
              <a:lnSpc>
                <a:spcPct val="90000"/>
              </a:lnSpc>
            </a:pPr>
            <a:r>
              <a:rPr lang="en-US" sz="4300"/>
              <a:t>Any Questions?</a:t>
            </a:r>
          </a:p>
        </p:txBody>
      </p:sp>
      <p:sp>
        <p:nvSpPr>
          <p:cNvPr id="2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3D black question marks with one yellow question mark">
            <a:extLst>
              <a:ext uri="{FF2B5EF4-FFF2-40B4-BE49-F238E27FC236}">
                <a16:creationId xmlns:a16="http://schemas.microsoft.com/office/drawing/2014/main" id="{402090C4-93F4-A1DA-E6C4-FDA134713226}"/>
              </a:ext>
            </a:extLst>
          </p:cNvPr>
          <p:cNvPicPr>
            <a:picLocks noChangeAspect="1"/>
          </p:cNvPicPr>
          <p:nvPr/>
        </p:nvPicPr>
        <p:blipFill rotWithShape="1">
          <a:blip r:embed="rId2"/>
          <a:srcRect l="47705" r="24837"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4" name="Rectangle 4113">
            <a:extLst>
              <a:ext uri="{FF2B5EF4-FFF2-40B4-BE49-F238E27FC236}">
                <a16:creationId xmlns:a16="http://schemas.microsoft.com/office/drawing/2014/main" id="{6B92FAF7-0AD3-4B47-9111-D0E9CD79E2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6" name="Group 4115">
            <a:extLst>
              <a:ext uri="{FF2B5EF4-FFF2-40B4-BE49-F238E27FC236}">
                <a16:creationId xmlns:a16="http://schemas.microsoft.com/office/drawing/2014/main" id="{D6A77139-BADB-4B2C-BD41-B67A4D37D75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91644" y="2227167"/>
            <a:ext cx="3252126"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4117" name="Freeform: Shape 4116">
              <a:extLst>
                <a:ext uri="{FF2B5EF4-FFF2-40B4-BE49-F238E27FC236}">
                  <a16:creationId xmlns:a16="http://schemas.microsoft.com/office/drawing/2014/main" id="{DAC7B25D-E1A6-459A-B45A-1912B0CD95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18" name="Freeform: Shape 4117">
              <a:extLst>
                <a:ext uri="{FF2B5EF4-FFF2-40B4-BE49-F238E27FC236}">
                  <a16:creationId xmlns:a16="http://schemas.microsoft.com/office/drawing/2014/main" id="{920A7C7E-00F6-490C-A8E7-5167EA6A4B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19" name="Freeform: Shape 4118">
              <a:extLst>
                <a:ext uri="{FF2B5EF4-FFF2-40B4-BE49-F238E27FC236}">
                  <a16:creationId xmlns:a16="http://schemas.microsoft.com/office/drawing/2014/main" id="{2E166FC5-8F23-41C3-879A-BFF8D5B705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20" name="Freeform: Shape 4119">
              <a:extLst>
                <a:ext uri="{FF2B5EF4-FFF2-40B4-BE49-F238E27FC236}">
                  <a16:creationId xmlns:a16="http://schemas.microsoft.com/office/drawing/2014/main" id="{5C727C6A-DB0B-482E-B0E4-4F035FC023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22" name="Group 4121">
            <a:extLst>
              <a:ext uri="{FF2B5EF4-FFF2-40B4-BE49-F238E27FC236}">
                <a16:creationId xmlns:a16="http://schemas.microsoft.com/office/drawing/2014/main" id="{2786ABD8-AB9F-46F2-A7D9-36F1F7338CF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834244" y="0"/>
            <a:ext cx="3512956" cy="3456291"/>
            <a:chOff x="4345582" y="0"/>
            <a:chExt cx="5069918" cy="3741104"/>
          </a:xfrm>
          <a:solidFill>
            <a:schemeClr val="accent5">
              <a:alpha val="5000"/>
            </a:schemeClr>
          </a:solidFill>
        </p:grpSpPr>
        <p:sp>
          <p:nvSpPr>
            <p:cNvPr id="4123" name="Freeform: Shape 4122">
              <a:extLst>
                <a:ext uri="{FF2B5EF4-FFF2-40B4-BE49-F238E27FC236}">
                  <a16:creationId xmlns:a16="http://schemas.microsoft.com/office/drawing/2014/main" id="{DB26E49F-E19A-487B-A8A4-A26128CFDC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4" name="Freeform: Shape 4123">
              <a:extLst>
                <a:ext uri="{FF2B5EF4-FFF2-40B4-BE49-F238E27FC236}">
                  <a16:creationId xmlns:a16="http://schemas.microsoft.com/office/drawing/2014/main" id="{58E67742-7BE5-458C-BC8D-9EE8557636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5" name="Freeform: Shape 4124">
              <a:extLst>
                <a:ext uri="{FF2B5EF4-FFF2-40B4-BE49-F238E27FC236}">
                  <a16:creationId xmlns:a16="http://schemas.microsoft.com/office/drawing/2014/main" id="{EB03BE98-6C07-41CD-ACA9-5244A3DA10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6" name="Freeform: Shape 4125">
              <a:extLst>
                <a:ext uri="{FF2B5EF4-FFF2-40B4-BE49-F238E27FC236}">
                  <a16:creationId xmlns:a16="http://schemas.microsoft.com/office/drawing/2014/main" id="{D13CCE92-2C5E-48BC-9713-FBEEDBAE614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98" name="Title 1"/>
          <p:cNvSpPr>
            <a:spLocks noGrp="1"/>
          </p:cNvSpPr>
          <p:nvPr>
            <p:ph type="title"/>
          </p:nvPr>
        </p:nvSpPr>
        <p:spPr>
          <a:xfrm>
            <a:off x="521620" y="492118"/>
            <a:ext cx="3858768" cy="609821"/>
          </a:xfrm>
        </p:spPr>
        <p:txBody>
          <a:bodyPr vert="horz" lIns="91440" tIns="45720" rIns="91440" bIns="45720" rtlCol="0" anchor="b">
            <a:normAutofit/>
          </a:bodyPr>
          <a:lstStyle/>
          <a:p>
            <a:pPr algn="l" eaLnBrk="1" hangingPunct="1">
              <a:lnSpc>
                <a:spcPct val="90000"/>
              </a:lnSpc>
            </a:pPr>
            <a:r>
              <a:rPr lang="en-US" sz="3100" u="sng" dirty="0">
                <a:solidFill>
                  <a:schemeClr val="tx2"/>
                </a:solidFill>
              </a:rPr>
              <a:t>Expectations</a:t>
            </a:r>
          </a:p>
        </p:txBody>
      </p:sp>
      <p:pic>
        <p:nvPicPr>
          <p:cNvPr id="2" name="Content Placeholder 7">
            <a:extLst>
              <a:ext uri="{FF2B5EF4-FFF2-40B4-BE49-F238E27FC236}">
                <a16:creationId xmlns:a16="http://schemas.microsoft.com/office/drawing/2014/main" id="{F4B1A6E5-2ADC-3F28-EEA8-16E56FEDD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773406" y="268595"/>
            <a:ext cx="1723494" cy="1723494"/>
          </a:xfrm>
          <a:prstGeom prst="rect">
            <a:avLst/>
          </a:prstGeom>
          <a:noFill/>
        </p:spPr>
      </p:pic>
      <p:sp>
        <p:nvSpPr>
          <p:cNvPr id="4115" name="TextBox 2"/>
          <p:cNvSpPr txBox="1">
            <a:spLocks noChangeArrowheads="1"/>
          </p:cNvSpPr>
          <p:nvPr/>
        </p:nvSpPr>
        <p:spPr bwMode="auto">
          <a:xfrm>
            <a:off x="210379" y="1396362"/>
            <a:ext cx="4239829" cy="5167214"/>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altLang="en-US" sz="2400" dirty="0">
                <a:solidFill>
                  <a:schemeClr val="tx2"/>
                </a:solidFill>
                <a:latin typeface="+mn-lt"/>
                <a:cs typeface="+mn-cs"/>
              </a:rPr>
              <a:t>Good attendance and punctuality</a:t>
            </a:r>
          </a:p>
          <a:p>
            <a:pPr marL="342900" indent="-228600">
              <a:lnSpc>
                <a:spcPct val="90000"/>
              </a:lnSpc>
              <a:spcAft>
                <a:spcPts val="600"/>
              </a:spcAft>
              <a:buFont typeface="Arial" panose="020B0604020202020204" pitchFamily="34" charset="0"/>
              <a:buChar char="•"/>
            </a:pPr>
            <a:r>
              <a:rPr lang="en-US" altLang="en-US" sz="2400" dirty="0">
                <a:solidFill>
                  <a:schemeClr val="tx2"/>
                </a:solidFill>
                <a:latin typeface="+mn-lt"/>
                <a:cs typeface="+mn-cs"/>
              </a:rPr>
              <a:t>Your child follows our mission values in class and around the school.</a:t>
            </a:r>
          </a:p>
          <a:p>
            <a:pPr marL="342900" indent="-228600">
              <a:lnSpc>
                <a:spcPct val="90000"/>
              </a:lnSpc>
              <a:spcAft>
                <a:spcPts val="600"/>
              </a:spcAft>
              <a:buFont typeface="Arial" panose="020B0604020202020204" pitchFamily="34" charset="0"/>
              <a:buChar char="•"/>
            </a:pPr>
            <a:r>
              <a:rPr lang="en-US" altLang="en-US" sz="2400" dirty="0">
                <a:solidFill>
                  <a:schemeClr val="tx2"/>
                </a:solidFill>
                <a:latin typeface="+mn-lt"/>
                <a:cs typeface="+mn-cs"/>
              </a:rPr>
              <a:t>Being good role models for the rest of the school.</a:t>
            </a:r>
          </a:p>
          <a:p>
            <a:pPr marL="342900" indent="-228600">
              <a:lnSpc>
                <a:spcPct val="90000"/>
              </a:lnSpc>
              <a:spcAft>
                <a:spcPts val="600"/>
              </a:spcAft>
              <a:buFont typeface="Arial" panose="020B0604020202020204" pitchFamily="34" charset="0"/>
              <a:buChar char="•"/>
            </a:pPr>
            <a:r>
              <a:rPr lang="en-US" altLang="en-US" sz="2400" dirty="0">
                <a:solidFill>
                  <a:schemeClr val="tx2"/>
                </a:solidFill>
                <a:latin typeface="+mn-lt"/>
                <a:cs typeface="+mn-cs"/>
              </a:rPr>
              <a:t>Taking on responsibilities.</a:t>
            </a:r>
          </a:p>
          <a:p>
            <a:pPr marL="342900" indent="-228600">
              <a:lnSpc>
                <a:spcPct val="90000"/>
              </a:lnSpc>
              <a:spcAft>
                <a:spcPts val="600"/>
              </a:spcAft>
              <a:buFont typeface="Arial" panose="020B0604020202020204" pitchFamily="34" charset="0"/>
              <a:buChar char="•"/>
            </a:pPr>
            <a:r>
              <a:rPr lang="en-US" altLang="en-US" sz="2400" dirty="0">
                <a:solidFill>
                  <a:schemeClr val="tx2"/>
                </a:solidFill>
                <a:latin typeface="+mn-lt"/>
                <a:cs typeface="+mn-cs"/>
              </a:rPr>
              <a:t>Representing the school outside in the community as true ambassadors. </a:t>
            </a:r>
          </a:p>
          <a:p>
            <a:pPr marL="342900" indent="-228600">
              <a:lnSpc>
                <a:spcPct val="90000"/>
              </a:lnSpc>
              <a:spcAft>
                <a:spcPts val="600"/>
              </a:spcAft>
              <a:buFont typeface="Arial" panose="020B0604020202020204" pitchFamily="34" charset="0"/>
              <a:buChar char="•"/>
            </a:pPr>
            <a:r>
              <a:rPr lang="en-US" altLang="en-US" sz="2400" dirty="0">
                <a:solidFill>
                  <a:schemeClr val="tx2"/>
                </a:solidFill>
                <a:latin typeface="+mn-lt"/>
                <a:cs typeface="+mn-cs"/>
              </a:rPr>
              <a:t>Completing home learning on time.</a:t>
            </a:r>
          </a:p>
          <a:p>
            <a:pPr marL="342900" indent="-228600">
              <a:lnSpc>
                <a:spcPct val="90000"/>
              </a:lnSpc>
              <a:spcAft>
                <a:spcPts val="600"/>
              </a:spcAft>
              <a:buFont typeface="Arial" panose="020B0604020202020204" pitchFamily="34" charset="0"/>
              <a:buChar char="•"/>
            </a:pPr>
            <a:r>
              <a:rPr lang="en-US" altLang="en-US" sz="2400" dirty="0">
                <a:solidFill>
                  <a:schemeClr val="tx2"/>
                </a:solidFill>
                <a:latin typeface="+mn-lt"/>
                <a:cs typeface="+mn-cs"/>
              </a:rPr>
              <a:t>Taking pride in their learning.</a:t>
            </a:r>
            <a:endParaRPr lang="en-US" sz="2400" b="1" dirty="0">
              <a:solidFill>
                <a:schemeClr val="tx2"/>
              </a:solidFill>
              <a:latin typeface="+mn-lt"/>
              <a:cs typeface="+mn-cs"/>
            </a:endParaRPr>
          </a:p>
        </p:txBody>
      </p:sp>
      <p:pic>
        <p:nvPicPr>
          <p:cNvPr id="4100" name="Picture 4"/>
          <p:cNvPicPr>
            <a:picLocks noChangeAspect="1" noChangeArrowheads="1"/>
          </p:cNvPicPr>
          <p:nvPr/>
        </p:nvPicPr>
        <p:blipFill>
          <a:blip r:embed="rId4" cstate="print"/>
          <a:stretch>
            <a:fillRect/>
          </a:stretch>
        </p:blipFill>
        <p:spPr bwMode="auto">
          <a:xfrm>
            <a:off x="7076313" y="3863170"/>
            <a:ext cx="1795235" cy="199636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125" name="TextBox 2">
            <a:extLst>
              <a:ext uri="{FF2B5EF4-FFF2-40B4-BE49-F238E27FC236}">
                <a16:creationId xmlns:a16="http://schemas.microsoft.com/office/drawing/2014/main" id="{DD97D5C3-2BDB-9521-2DC7-278836FAE3BC}"/>
              </a:ext>
            </a:extLst>
          </p:cNvPr>
          <p:cNvGraphicFramePr/>
          <p:nvPr/>
        </p:nvGraphicFramePr>
        <p:xfrm>
          <a:off x="323850" y="764704"/>
          <a:ext cx="8496300" cy="3077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ue and white logo&#10;&#10;Description automatically generated">
            <a:extLst>
              <a:ext uri="{FF2B5EF4-FFF2-40B4-BE49-F238E27FC236}">
                <a16:creationId xmlns:a16="http://schemas.microsoft.com/office/drawing/2014/main" id="{6D21F65F-A624-3720-4F36-7BC07095C7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3769" y="4975182"/>
            <a:ext cx="1268231" cy="1440000"/>
          </a:xfrm>
          <a:prstGeom prst="rect">
            <a:avLst/>
          </a:prstGeom>
        </p:spPr>
      </p:pic>
      <p:pic>
        <p:nvPicPr>
          <p:cNvPr id="7" name="Picture 6" descr="A group of hands around a planet&#10;&#10;Description automatically generated">
            <a:extLst>
              <a:ext uri="{FF2B5EF4-FFF2-40B4-BE49-F238E27FC236}">
                <a16:creationId xmlns:a16="http://schemas.microsoft.com/office/drawing/2014/main" id="{53C112EF-553D-7B3D-07CA-AEE3C92ECAD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44008" y="4975182"/>
            <a:ext cx="1438534" cy="144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6231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102556" y="762001"/>
            <a:ext cx="3117384" cy="1708244"/>
          </a:xfrm>
          <a:prstGeom prst="rect">
            <a:avLst/>
          </a:prstGeom>
        </p:spPr>
        <p:txBody>
          <a:bodyPr vert="horz" lIns="91440" tIns="45720" rIns="91440" bIns="45720" rtlCol="0" anchor="ctr">
            <a:normAutofit/>
          </a:bodyPr>
          <a:lstStyle/>
          <a:p>
            <a:pPr>
              <a:lnSpc>
                <a:spcPct val="90000"/>
              </a:lnSpc>
              <a:spcAft>
                <a:spcPts val="600"/>
              </a:spcAft>
            </a:pPr>
            <a:r>
              <a:rPr lang="en-US" sz="3200" b="1" u="sng">
                <a:latin typeface="+mj-lt"/>
                <a:ea typeface="+mj-ea"/>
                <a:cs typeface="+mj-cs"/>
              </a:rPr>
              <a:t>Contents in pencil case (Year 4, 5 and 6)</a:t>
            </a:r>
          </a:p>
        </p:txBody>
      </p:sp>
      <p:pic>
        <p:nvPicPr>
          <p:cNvPr id="10" name="Picture 4" descr="Coloured pencils in a circle form">
            <a:extLst>
              <a:ext uri="{FF2B5EF4-FFF2-40B4-BE49-F238E27FC236}">
                <a16:creationId xmlns:a16="http://schemas.microsoft.com/office/drawing/2014/main" id="{A0E42B40-ACC1-A0BD-FBCD-AD24CBAA97E2}"/>
              </a:ext>
            </a:extLst>
          </p:cNvPr>
          <p:cNvPicPr>
            <a:picLocks noChangeAspect="1"/>
          </p:cNvPicPr>
          <p:nvPr/>
        </p:nvPicPr>
        <p:blipFill rotWithShape="1">
          <a:blip r:embed="rId2"/>
          <a:srcRect l="13517" r="48984"/>
          <a:stretch/>
        </p:blipFill>
        <p:spPr>
          <a:xfrm>
            <a:off x="20" y="-2"/>
            <a:ext cx="4571980" cy="6858002"/>
          </a:xfrm>
          <a:prstGeom prst="rect">
            <a:avLst/>
          </a:prstGeom>
        </p:spPr>
      </p:pic>
      <p:sp>
        <p:nvSpPr>
          <p:cNvPr id="3" name="TextBox 2"/>
          <p:cNvSpPr txBox="1"/>
          <p:nvPr/>
        </p:nvSpPr>
        <p:spPr>
          <a:xfrm>
            <a:off x="5102556" y="2470245"/>
            <a:ext cx="3117384" cy="2426139"/>
          </a:xfrm>
          <a:prstGeom prst="rect">
            <a:avLst/>
          </a:prstGeom>
        </p:spPr>
        <p:txBody>
          <a:bodyPr vert="horz" lIns="91440" tIns="45720" rIns="91440" bIns="45720" rtlCol="0" anchor="ctr">
            <a:normAutofit/>
          </a:bodyPr>
          <a:lstStyle/>
          <a:p>
            <a:pPr marL="214313" indent="-228600">
              <a:lnSpc>
                <a:spcPct val="90000"/>
              </a:lnSpc>
              <a:spcAft>
                <a:spcPts val="600"/>
              </a:spcAft>
              <a:buFont typeface="Arial" panose="020B0604020202020204" pitchFamily="34" charset="0"/>
              <a:buChar char="•"/>
            </a:pPr>
            <a:r>
              <a:rPr lang="en-US" sz="2000" b="1" dirty="0">
                <a:latin typeface="+mn-lt"/>
                <a:cs typeface="+mn-cs"/>
              </a:rPr>
              <a:t>Blue handwriting pen x2 (Berol or </a:t>
            </a:r>
            <a:r>
              <a:rPr lang="en-US" sz="2000" b="1" dirty="0" err="1">
                <a:latin typeface="+mn-lt"/>
                <a:cs typeface="+mn-cs"/>
              </a:rPr>
              <a:t>Frixion</a:t>
            </a:r>
            <a:r>
              <a:rPr lang="en-US" sz="2000" b="1" dirty="0">
                <a:latin typeface="+mn-lt"/>
                <a:cs typeface="+mn-cs"/>
              </a:rPr>
              <a:t>)</a:t>
            </a:r>
          </a:p>
          <a:p>
            <a:pPr marL="214313" indent="-228600">
              <a:lnSpc>
                <a:spcPct val="90000"/>
              </a:lnSpc>
              <a:spcAft>
                <a:spcPts val="600"/>
              </a:spcAft>
              <a:buFont typeface="Arial" panose="020B0604020202020204" pitchFamily="34" charset="0"/>
              <a:buChar char="•"/>
            </a:pPr>
            <a:r>
              <a:rPr lang="en-US" sz="2000" b="1" dirty="0">
                <a:latin typeface="+mn-lt"/>
                <a:cs typeface="+mn-cs"/>
              </a:rPr>
              <a:t>Ruler, rubber, sharpener</a:t>
            </a:r>
          </a:p>
          <a:p>
            <a:pPr marL="214313" indent="-228600">
              <a:lnSpc>
                <a:spcPct val="90000"/>
              </a:lnSpc>
              <a:spcAft>
                <a:spcPts val="600"/>
              </a:spcAft>
              <a:buFont typeface="Arial" panose="020B0604020202020204" pitchFamily="34" charset="0"/>
              <a:buChar char="•"/>
            </a:pPr>
            <a:r>
              <a:rPr lang="en-US" sz="2000" b="1" dirty="0">
                <a:latin typeface="+mn-lt"/>
                <a:cs typeface="+mn-cs"/>
              </a:rPr>
              <a:t>A glue stick </a:t>
            </a:r>
          </a:p>
          <a:p>
            <a:pPr marL="214313" indent="-228600">
              <a:lnSpc>
                <a:spcPct val="90000"/>
              </a:lnSpc>
              <a:spcAft>
                <a:spcPts val="600"/>
              </a:spcAft>
              <a:buFont typeface="Arial" panose="020B0604020202020204" pitchFamily="34" charset="0"/>
              <a:buChar char="•"/>
            </a:pPr>
            <a:r>
              <a:rPr lang="en-US" sz="2000" b="1" dirty="0">
                <a:latin typeface="+mn-lt"/>
                <a:cs typeface="+mn-cs"/>
              </a:rPr>
              <a:t>Felt pens</a:t>
            </a:r>
          </a:p>
          <a:p>
            <a:pPr marL="214313" indent="-228600">
              <a:lnSpc>
                <a:spcPct val="90000"/>
              </a:lnSpc>
              <a:spcAft>
                <a:spcPts val="600"/>
              </a:spcAft>
              <a:buFont typeface="Arial" panose="020B0604020202020204" pitchFamily="34" charset="0"/>
              <a:buChar char="•"/>
            </a:pPr>
            <a:r>
              <a:rPr lang="en-US" sz="2000" b="1" dirty="0" err="1">
                <a:latin typeface="+mn-lt"/>
                <a:cs typeface="+mn-cs"/>
              </a:rPr>
              <a:t>Colouring</a:t>
            </a:r>
            <a:r>
              <a:rPr lang="en-US" sz="2000" b="1" dirty="0">
                <a:latin typeface="+mn-lt"/>
                <a:cs typeface="+mn-cs"/>
              </a:rPr>
              <a:t> pencils</a:t>
            </a:r>
          </a:p>
        </p:txBody>
      </p:sp>
      <p:pic>
        <p:nvPicPr>
          <p:cNvPr id="12" name="Picture 11" descr="A blue and white logo&#10;&#10;Description automatically generated">
            <a:extLst>
              <a:ext uri="{FF2B5EF4-FFF2-40B4-BE49-F238E27FC236}">
                <a16:creationId xmlns:a16="http://schemas.microsoft.com/office/drawing/2014/main" id="{ECECCDD2-06D5-23E4-0AD4-27489CF1DB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8676" y="5157192"/>
            <a:ext cx="1268231" cy="1440000"/>
          </a:xfrm>
          <a:prstGeom prst="rect">
            <a:avLst/>
          </a:prstGeom>
        </p:spPr>
      </p:pic>
      <p:pic>
        <p:nvPicPr>
          <p:cNvPr id="13" name="Picture 12" descr="A group of hands around a planet&#10;&#10;Description automatically generated">
            <a:extLst>
              <a:ext uri="{FF2B5EF4-FFF2-40B4-BE49-F238E27FC236}">
                <a16:creationId xmlns:a16="http://schemas.microsoft.com/office/drawing/2014/main" id="{DA062682-6CD5-61C6-957C-D9901A1F58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8915" y="5157192"/>
            <a:ext cx="1438534" cy="1440000"/>
          </a:xfrm>
          <a:prstGeom prst="rect">
            <a:avLst/>
          </a:prstGeom>
        </p:spPr>
      </p:pic>
    </p:spTree>
    <p:extLst>
      <p:ext uri="{BB962C8B-B14F-4D97-AF65-F5344CB8AC3E}">
        <p14:creationId xmlns:p14="http://schemas.microsoft.com/office/powerpoint/2010/main" val="235607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7872-3CA5-AE19-CEF0-06F5A4D1772A}"/>
              </a:ext>
            </a:extLst>
          </p:cNvPr>
          <p:cNvSpPr>
            <a:spLocks noGrp="1"/>
          </p:cNvSpPr>
          <p:nvPr>
            <p:ph type="title"/>
          </p:nvPr>
        </p:nvSpPr>
        <p:spPr/>
        <p:txBody>
          <a:bodyPr/>
          <a:lstStyle/>
          <a:p>
            <a:r>
              <a:rPr lang="en-GB" dirty="0"/>
              <a:t>Start of School Time </a:t>
            </a:r>
          </a:p>
        </p:txBody>
      </p:sp>
      <p:sp>
        <p:nvSpPr>
          <p:cNvPr id="4" name="TextBox 3">
            <a:extLst>
              <a:ext uri="{FF2B5EF4-FFF2-40B4-BE49-F238E27FC236}">
                <a16:creationId xmlns:a16="http://schemas.microsoft.com/office/drawing/2014/main" id="{0874503D-34E2-C0FD-0B89-784F31A933F6}"/>
              </a:ext>
            </a:extLst>
          </p:cNvPr>
          <p:cNvSpPr txBox="1"/>
          <p:nvPr/>
        </p:nvSpPr>
        <p:spPr>
          <a:xfrm>
            <a:off x="611560" y="1720840"/>
            <a:ext cx="8075240" cy="3416320"/>
          </a:xfrm>
          <a:prstGeom prst="rect">
            <a:avLst/>
          </a:prstGeom>
          <a:noFill/>
        </p:spPr>
        <p:txBody>
          <a:bodyPr wrap="square">
            <a:spAutoFit/>
          </a:bodyPr>
          <a:lstStyle/>
          <a:p>
            <a:pPr algn="ctr"/>
            <a:r>
              <a:rPr lang="en-GB" sz="2400" dirty="0">
                <a:latin typeface="+mn-lt"/>
              </a:rPr>
              <a:t>To continue to keep in line with government guidance, from Monday 4th September 2023, school will open from </a:t>
            </a:r>
            <a:r>
              <a:rPr lang="en-GB" sz="2400" b="1" u="sng" dirty="0">
                <a:latin typeface="+mn-lt"/>
              </a:rPr>
              <a:t>8.40am</a:t>
            </a:r>
            <a:r>
              <a:rPr lang="en-GB" sz="2400" dirty="0">
                <a:latin typeface="+mn-lt"/>
              </a:rPr>
              <a:t> but children will be expected to </a:t>
            </a:r>
            <a:r>
              <a:rPr lang="en-GB" sz="2400" b="1" dirty="0">
                <a:latin typeface="+mn-lt"/>
              </a:rPr>
              <a:t>be in class by 8.45am </a:t>
            </a:r>
            <a:r>
              <a:rPr lang="en-GB" sz="2400" dirty="0">
                <a:latin typeface="+mn-lt"/>
              </a:rPr>
              <a:t>ready for learning. This means that there will be a 5-minute soft start and learning will begin at </a:t>
            </a:r>
            <a:r>
              <a:rPr lang="en-GB" sz="2400" b="1" u="sng" dirty="0">
                <a:latin typeface="+mn-lt"/>
              </a:rPr>
              <a:t>8.45am</a:t>
            </a:r>
            <a:r>
              <a:rPr lang="en-GB" sz="2400" dirty="0">
                <a:latin typeface="+mn-lt"/>
              </a:rPr>
              <a:t>. </a:t>
            </a:r>
          </a:p>
          <a:p>
            <a:pPr algn="ctr"/>
            <a:endParaRPr lang="en-GB" sz="2400" dirty="0">
              <a:latin typeface="+mn-lt"/>
            </a:endParaRPr>
          </a:p>
          <a:p>
            <a:pPr algn="ctr"/>
            <a:r>
              <a:rPr lang="en-GB" sz="2400" dirty="0">
                <a:latin typeface="+mn-lt"/>
              </a:rPr>
              <a:t>Please ensure that your child arrives in school on time and ready for their learning. </a:t>
            </a:r>
          </a:p>
          <a:p>
            <a:pPr algn="ctr"/>
            <a:r>
              <a:rPr lang="en-GB" sz="2400" b="1" dirty="0">
                <a:latin typeface="+mn-lt"/>
              </a:rPr>
              <a:t>School will finish at </a:t>
            </a:r>
            <a:r>
              <a:rPr lang="en-GB" sz="2400" b="1" dirty="0" smtClean="0">
                <a:latin typeface="+mn-lt"/>
              </a:rPr>
              <a:t>3.15pm</a:t>
            </a:r>
            <a:r>
              <a:rPr lang="en-GB" sz="2400" dirty="0">
                <a:latin typeface="+mn-lt"/>
              </a:rPr>
              <a:t>.</a:t>
            </a:r>
          </a:p>
        </p:txBody>
      </p:sp>
      <p:pic>
        <p:nvPicPr>
          <p:cNvPr id="6" name="Picture 3">
            <a:extLst>
              <a:ext uri="{FF2B5EF4-FFF2-40B4-BE49-F238E27FC236}">
                <a16:creationId xmlns:a16="http://schemas.microsoft.com/office/drawing/2014/main" id="{3A33E40B-1F7C-78DE-353B-BBCABADEF7E8}"/>
              </a:ext>
            </a:extLst>
          </p:cNvPr>
          <p:cNvPicPr>
            <a:picLocks noChangeAspect="1" noChangeArrowheads="1"/>
          </p:cNvPicPr>
          <p:nvPr/>
        </p:nvPicPr>
        <p:blipFill>
          <a:blip r:embed="rId2" cstate="print"/>
          <a:stretch>
            <a:fillRect/>
          </a:stretch>
        </p:blipFill>
        <p:spPr bwMode="auto">
          <a:xfrm>
            <a:off x="6228184" y="5440362"/>
            <a:ext cx="1244614" cy="1297820"/>
          </a:xfrm>
          <a:prstGeom prst="rect">
            <a:avLst/>
          </a:prstGeom>
          <a:noFill/>
        </p:spPr>
      </p:pic>
    </p:spTree>
    <p:extLst>
      <p:ext uri="{BB962C8B-B14F-4D97-AF65-F5344CB8AC3E}">
        <p14:creationId xmlns:p14="http://schemas.microsoft.com/office/powerpoint/2010/main" val="99018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564430" y="1779624"/>
            <a:ext cx="8028855" cy="4862870"/>
          </a:xfrm>
          <a:prstGeom prst="rect">
            <a:avLst/>
          </a:prstGeom>
          <a:noFill/>
        </p:spPr>
        <p:txBody>
          <a:bodyPr wrap="square">
            <a:spAutoFit/>
          </a:bodyPr>
          <a:lstStyle/>
          <a:p>
            <a:pPr marL="571500" indent="-457200">
              <a:lnSpc>
                <a:spcPct val="90000"/>
              </a:lnSpc>
              <a:spcBef>
                <a:spcPct val="20000"/>
              </a:spcBef>
              <a:buFont typeface="Arial" panose="020B0604020202020204" pitchFamily="34" charset="0"/>
              <a:buChar char="•"/>
              <a:defRPr/>
            </a:pPr>
            <a:r>
              <a:rPr lang="en-GB" sz="2800" dirty="0">
                <a:latin typeface="+mn-lt"/>
              </a:rPr>
              <a:t>Curriculum Overview (whole year)</a:t>
            </a:r>
          </a:p>
          <a:p>
            <a:pPr marL="571500" indent="-457200">
              <a:lnSpc>
                <a:spcPct val="90000"/>
              </a:lnSpc>
              <a:spcBef>
                <a:spcPct val="20000"/>
              </a:spcBef>
              <a:buFont typeface="Arial" panose="020B0604020202020204" pitchFamily="34" charset="0"/>
              <a:buChar char="•"/>
              <a:defRPr/>
            </a:pPr>
            <a:r>
              <a:rPr lang="en-GB" sz="2800" dirty="0">
                <a:latin typeface="+mn-lt"/>
              </a:rPr>
              <a:t>Curriculum Overview (Autumn term</a:t>
            </a:r>
            <a:r>
              <a:rPr lang="en-GB" sz="2800" dirty="0" smtClean="0">
                <a:latin typeface="+mn-lt"/>
              </a:rPr>
              <a:t>)</a:t>
            </a:r>
          </a:p>
          <a:p>
            <a:pPr marL="571500" indent="-457200">
              <a:lnSpc>
                <a:spcPct val="90000"/>
              </a:lnSpc>
              <a:spcBef>
                <a:spcPct val="20000"/>
              </a:spcBef>
              <a:buFont typeface="Arial" panose="020B0604020202020204" pitchFamily="34" charset="0"/>
              <a:buChar char="•"/>
              <a:defRPr/>
            </a:pPr>
            <a:r>
              <a:rPr lang="en-GB" sz="2800" dirty="0"/>
              <a:t>Weekly timetable</a:t>
            </a:r>
          </a:p>
          <a:p>
            <a:pPr marL="571500" indent="-457200">
              <a:lnSpc>
                <a:spcPct val="90000"/>
              </a:lnSpc>
              <a:spcBef>
                <a:spcPct val="20000"/>
              </a:spcBef>
              <a:buFont typeface="Arial" panose="020B0604020202020204" pitchFamily="34" charset="0"/>
              <a:buChar char="•"/>
              <a:defRPr/>
            </a:pPr>
            <a:r>
              <a:rPr lang="en-GB" sz="2800" dirty="0" smtClean="0">
                <a:latin typeface="+mn-lt"/>
              </a:rPr>
              <a:t>Recommended </a:t>
            </a:r>
            <a:r>
              <a:rPr lang="en-GB" sz="2800" dirty="0">
                <a:latin typeface="+mn-lt"/>
              </a:rPr>
              <a:t>book </a:t>
            </a:r>
            <a:r>
              <a:rPr lang="en-GB" sz="2800" dirty="0" smtClean="0">
                <a:latin typeface="+mn-lt"/>
              </a:rPr>
              <a:t>list</a:t>
            </a:r>
          </a:p>
          <a:p>
            <a:pPr marL="571500" indent="-457200">
              <a:lnSpc>
                <a:spcPct val="90000"/>
              </a:lnSpc>
              <a:spcBef>
                <a:spcPct val="20000"/>
              </a:spcBef>
              <a:buFont typeface="Arial" panose="020B0604020202020204" pitchFamily="34" charset="0"/>
              <a:buChar char="•"/>
              <a:defRPr/>
            </a:pPr>
            <a:r>
              <a:rPr lang="en-US" sz="2800" dirty="0" smtClean="0">
                <a:latin typeface="+mn-lt"/>
              </a:rPr>
              <a:t>The Year 5 </a:t>
            </a:r>
            <a:r>
              <a:rPr lang="en-US" sz="2800" dirty="0" err="1" smtClean="0">
                <a:latin typeface="+mn-lt"/>
              </a:rPr>
              <a:t>Maths</a:t>
            </a:r>
            <a:r>
              <a:rPr lang="en-US" sz="2800" dirty="0" smtClean="0">
                <a:latin typeface="+mn-lt"/>
              </a:rPr>
              <a:t> Learner</a:t>
            </a:r>
            <a:endParaRPr lang="en-GB" sz="2800" dirty="0">
              <a:latin typeface="+mn-lt"/>
            </a:endParaRPr>
          </a:p>
          <a:p>
            <a:pPr marL="571500" indent="-457200">
              <a:lnSpc>
                <a:spcPct val="90000"/>
              </a:lnSpc>
              <a:spcBef>
                <a:spcPct val="20000"/>
              </a:spcBef>
              <a:buFont typeface="Arial" panose="020B0604020202020204" pitchFamily="34" charset="0"/>
              <a:buChar char="•"/>
              <a:defRPr/>
            </a:pPr>
            <a:r>
              <a:rPr lang="en-GB" sz="2800" dirty="0" smtClean="0">
                <a:latin typeface="+mn-lt"/>
              </a:rPr>
              <a:t>Usernames </a:t>
            </a:r>
            <a:r>
              <a:rPr lang="en-GB" sz="2800" dirty="0">
                <a:latin typeface="+mn-lt"/>
              </a:rPr>
              <a:t>and passwords for our online learning sites:</a:t>
            </a:r>
          </a:p>
          <a:p>
            <a:pPr marL="1028700" lvl="1" indent="-457200">
              <a:lnSpc>
                <a:spcPct val="90000"/>
              </a:lnSpc>
              <a:spcBef>
                <a:spcPct val="20000"/>
              </a:spcBef>
              <a:buFont typeface="Arial" panose="020B0604020202020204" pitchFamily="34" charset="0"/>
              <a:buChar char="•"/>
              <a:defRPr/>
            </a:pPr>
            <a:r>
              <a:rPr lang="en-GB" sz="2400" smtClean="0">
                <a:latin typeface="+mn-lt"/>
              </a:rPr>
              <a:t>Spelling </a:t>
            </a:r>
            <a:r>
              <a:rPr lang="en-GB" sz="2400" dirty="0">
                <a:latin typeface="+mn-lt"/>
              </a:rPr>
              <a:t>– Spelling Shed</a:t>
            </a:r>
          </a:p>
          <a:p>
            <a:pPr marL="1028700" lvl="1" indent="-457200">
              <a:lnSpc>
                <a:spcPct val="90000"/>
              </a:lnSpc>
              <a:spcBef>
                <a:spcPct val="20000"/>
              </a:spcBef>
              <a:buFont typeface="Arial" panose="020B0604020202020204" pitchFamily="34" charset="0"/>
              <a:buChar char="•"/>
              <a:defRPr/>
            </a:pPr>
            <a:r>
              <a:rPr lang="en-GB" sz="2400" dirty="0">
                <a:latin typeface="+mn-lt"/>
              </a:rPr>
              <a:t>Maths – Mathletics</a:t>
            </a:r>
          </a:p>
          <a:p>
            <a:pPr marL="1028700" lvl="1" indent="-457200">
              <a:lnSpc>
                <a:spcPct val="90000"/>
              </a:lnSpc>
              <a:spcBef>
                <a:spcPct val="20000"/>
              </a:spcBef>
              <a:buFont typeface="Arial" panose="020B0604020202020204" pitchFamily="34" charset="0"/>
              <a:buChar char="•"/>
              <a:defRPr/>
            </a:pPr>
            <a:r>
              <a:rPr lang="en-GB" sz="2400" dirty="0">
                <a:latin typeface="+mn-lt"/>
              </a:rPr>
              <a:t>Reading – </a:t>
            </a:r>
            <a:r>
              <a:rPr lang="en-GB" sz="2400" dirty="0" err="1">
                <a:latin typeface="+mn-lt"/>
              </a:rPr>
              <a:t>ReadTheory</a:t>
            </a:r>
            <a:endParaRPr lang="en-GB" sz="2400" dirty="0">
              <a:latin typeface="+mn-lt"/>
            </a:endParaRPr>
          </a:p>
          <a:p>
            <a:pPr marL="1028700" lvl="1" indent="-457200">
              <a:lnSpc>
                <a:spcPct val="90000"/>
              </a:lnSpc>
              <a:spcBef>
                <a:spcPct val="20000"/>
              </a:spcBef>
              <a:buFont typeface="Arial" panose="020B0604020202020204" pitchFamily="34" charset="0"/>
              <a:buChar char="•"/>
              <a:defRPr/>
            </a:pPr>
            <a:r>
              <a:rPr lang="en-GB" sz="2400" dirty="0">
                <a:latin typeface="+mn-lt"/>
              </a:rPr>
              <a:t>Times tables - </a:t>
            </a:r>
            <a:r>
              <a:rPr lang="en-GB" sz="2400" dirty="0" err="1">
                <a:latin typeface="+mn-lt"/>
              </a:rPr>
              <a:t>TTRockstars</a:t>
            </a:r>
            <a:endParaRPr lang="en-GB" sz="2400" dirty="0">
              <a:latin typeface="+mn-lt"/>
              <a:cs typeface="+mn-cs"/>
            </a:endParaRPr>
          </a:p>
        </p:txBody>
      </p:sp>
      <p:sp>
        <p:nvSpPr>
          <p:cNvPr id="6150" name="Title 3"/>
          <p:cNvSpPr>
            <a:spLocks noGrp="1"/>
          </p:cNvSpPr>
          <p:nvPr>
            <p:ph type="title"/>
          </p:nvPr>
        </p:nvSpPr>
        <p:spPr/>
        <p:txBody>
          <a:bodyPr/>
          <a:lstStyle/>
          <a:p>
            <a:pPr eaLnBrk="1" hangingPunct="1"/>
            <a:r>
              <a:rPr lang="en-GB" u="sng"/>
              <a:t>Handouts</a:t>
            </a:r>
            <a:endParaRPr lang="en-GB"/>
          </a:p>
        </p:txBody>
      </p:sp>
      <p:pic>
        <p:nvPicPr>
          <p:cNvPr id="4" name="Picture 3" descr="A blue and white logo&#10;&#10;Description automatically generated">
            <a:extLst>
              <a:ext uri="{FF2B5EF4-FFF2-40B4-BE49-F238E27FC236}">
                <a16:creationId xmlns:a16="http://schemas.microsoft.com/office/drawing/2014/main" id="{1C674F0A-6A01-CC15-559F-A7C0F6CF84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58631"/>
            <a:ext cx="1268231" cy="1440000"/>
          </a:xfrm>
          <a:prstGeom prst="rect">
            <a:avLst/>
          </a:prstGeom>
        </p:spPr>
      </p:pic>
      <p:pic>
        <p:nvPicPr>
          <p:cNvPr id="5" name="Picture 4" descr="A group of hands around a planet&#10;&#10;Description automatically generated">
            <a:extLst>
              <a:ext uri="{FF2B5EF4-FFF2-40B4-BE49-F238E27FC236}">
                <a16:creationId xmlns:a16="http://schemas.microsoft.com/office/drawing/2014/main" id="{A1867AD5-0326-2639-793C-1DAC87FE22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2057" y="126138"/>
            <a:ext cx="1438534" cy="144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712E947-0734-45F9-9C4F-41114EC3A3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Title 1"/>
          <p:cNvSpPr>
            <a:spLocks noGrp="1"/>
          </p:cNvSpPr>
          <p:nvPr>
            <p:ph type="title"/>
          </p:nvPr>
        </p:nvSpPr>
        <p:spPr>
          <a:xfrm>
            <a:off x="1806265" y="-460927"/>
            <a:ext cx="4360680" cy="1556870"/>
          </a:xfrm>
        </p:spPr>
        <p:txBody>
          <a:bodyPr vert="horz" lIns="91440" tIns="45720" rIns="91440" bIns="45720" rtlCol="0" anchor="b">
            <a:normAutofit/>
          </a:bodyPr>
          <a:lstStyle/>
          <a:p>
            <a:pPr eaLnBrk="1" hangingPunct="1">
              <a:lnSpc>
                <a:spcPct val="90000"/>
              </a:lnSpc>
            </a:pPr>
            <a:r>
              <a:rPr lang="en-US" sz="3500" u="sng" dirty="0"/>
              <a:t>Home Learning</a:t>
            </a:r>
          </a:p>
        </p:txBody>
      </p:sp>
      <p:sp>
        <p:nvSpPr>
          <p:cNvPr id="7172" name="TextBox 2"/>
          <p:cNvSpPr txBox="1">
            <a:spLocks noChangeArrowheads="1"/>
          </p:cNvSpPr>
          <p:nvPr/>
        </p:nvSpPr>
        <p:spPr bwMode="auto">
          <a:xfrm>
            <a:off x="218282" y="1709989"/>
            <a:ext cx="6729982" cy="3600236"/>
          </a:xfrm>
          <a:prstGeom prst="rect">
            <a:avLst/>
          </a:prstGeom>
        </p:spPr>
        <p:txBody>
          <a:bodyPr vert="horz" lIns="91440" tIns="45720" rIns="91440" bIns="45720" rtlCol="0">
            <a:noAutofit/>
          </a:bodyPr>
          <a:lstStyle/>
          <a:p>
            <a:pPr>
              <a:lnSpc>
                <a:spcPct val="90000"/>
              </a:lnSpc>
              <a:spcAft>
                <a:spcPts val="600"/>
              </a:spcAft>
            </a:pPr>
            <a:r>
              <a:rPr lang="en-US" altLang="en-US" sz="2000" dirty="0">
                <a:latin typeface="+mn-lt"/>
                <a:cs typeface="+mn-cs"/>
              </a:rPr>
              <a:t>Home Learning is set on the Year 5 Class Blog on a </a:t>
            </a:r>
            <a:r>
              <a:rPr lang="en-US" altLang="en-US" sz="2000" u="sng" dirty="0">
                <a:latin typeface="+mn-lt"/>
                <a:cs typeface="+mn-cs"/>
              </a:rPr>
              <a:t>Friday</a:t>
            </a:r>
            <a:r>
              <a:rPr lang="en-US" altLang="en-US" sz="2000" dirty="0">
                <a:latin typeface="+mn-lt"/>
                <a:cs typeface="+mn-cs"/>
              </a:rPr>
              <a:t> and is due to be completed by the </a:t>
            </a:r>
            <a:r>
              <a:rPr lang="en-US" altLang="en-US" sz="2000" dirty="0">
                <a:latin typeface="+mn-lt"/>
              </a:rPr>
              <a:t>following Wednesday.</a:t>
            </a:r>
          </a:p>
          <a:p>
            <a:pPr lvl="1" indent="-228600">
              <a:lnSpc>
                <a:spcPct val="90000"/>
              </a:lnSpc>
              <a:spcAft>
                <a:spcPts val="600"/>
              </a:spcAft>
              <a:buFont typeface="Arial" panose="020B0604020202020204" pitchFamily="34" charset="0"/>
              <a:buChar char="•"/>
            </a:pPr>
            <a:r>
              <a:rPr lang="en-US" altLang="en-US" sz="2000" b="1" dirty="0">
                <a:latin typeface="+mn-lt"/>
                <a:cs typeface="+mn-cs"/>
              </a:rPr>
              <a:t>Spellings</a:t>
            </a:r>
            <a:r>
              <a:rPr lang="en-US" altLang="en-US" sz="2000" dirty="0">
                <a:latin typeface="+mn-lt"/>
                <a:cs typeface="+mn-cs"/>
              </a:rPr>
              <a:t> – these will be given to the children every Friday (and written on the blog) and tested via a dictation the following Friday – </a:t>
            </a:r>
            <a:r>
              <a:rPr lang="en-US" altLang="en-US" sz="2000" i="1" dirty="0">
                <a:latin typeface="+mn-lt"/>
                <a:cs typeface="+mn-cs"/>
              </a:rPr>
              <a:t>Spelling Shed</a:t>
            </a:r>
          </a:p>
          <a:p>
            <a:pPr lvl="1" indent="-228600">
              <a:lnSpc>
                <a:spcPct val="90000"/>
              </a:lnSpc>
              <a:spcAft>
                <a:spcPts val="600"/>
              </a:spcAft>
              <a:buFont typeface="Arial" panose="020B0604020202020204" pitchFamily="34" charset="0"/>
              <a:buChar char="•"/>
            </a:pPr>
            <a:r>
              <a:rPr lang="en-US" altLang="en-US" sz="2000" b="1" dirty="0" err="1">
                <a:latin typeface="+mn-lt"/>
                <a:cs typeface="+mn-cs"/>
              </a:rPr>
              <a:t>Maths</a:t>
            </a:r>
            <a:r>
              <a:rPr lang="en-US" altLang="en-US" sz="2000" b="1" dirty="0">
                <a:latin typeface="+mn-lt"/>
                <a:cs typeface="+mn-cs"/>
              </a:rPr>
              <a:t> – </a:t>
            </a:r>
            <a:r>
              <a:rPr lang="en-US" altLang="en-US" sz="2000" i="1" dirty="0">
                <a:latin typeface="+mn-lt"/>
                <a:cs typeface="+mn-cs"/>
              </a:rPr>
              <a:t>Mathletics</a:t>
            </a:r>
            <a:r>
              <a:rPr lang="en-US" altLang="en-US" sz="2000" dirty="0">
                <a:latin typeface="+mn-lt"/>
                <a:cs typeface="+mn-cs"/>
              </a:rPr>
              <a:t> and </a:t>
            </a:r>
            <a:r>
              <a:rPr lang="en-US" altLang="en-US" sz="2000" i="1" dirty="0" err="1">
                <a:latin typeface="+mn-lt"/>
                <a:cs typeface="+mn-cs"/>
              </a:rPr>
              <a:t>TTRockstars</a:t>
            </a:r>
            <a:r>
              <a:rPr lang="en-US" altLang="en-US" sz="2000" i="1" dirty="0">
                <a:latin typeface="+mn-lt"/>
                <a:cs typeface="+mn-cs"/>
              </a:rPr>
              <a:t> </a:t>
            </a:r>
            <a:r>
              <a:rPr lang="en-US" altLang="en-US" sz="2000" dirty="0">
                <a:latin typeface="+mn-lt"/>
                <a:cs typeface="+mn-cs"/>
              </a:rPr>
              <a:t>(</a:t>
            </a:r>
            <a:r>
              <a:rPr lang="en-GB" sz="2000" dirty="0">
                <a:latin typeface="+mn-lt"/>
              </a:rPr>
              <a:t>please encourage your child to practise their times tables at least three times a week)</a:t>
            </a:r>
            <a:endParaRPr lang="en-US" altLang="en-US" sz="2000" i="1" dirty="0">
              <a:latin typeface="+mn-lt"/>
              <a:cs typeface="+mn-cs"/>
            </a:endParaRPr>
          </a:p>
          <a:p>
            <a:pPr lvl="1" indent="-228600">
              <a:lnSpc>
                <a:spcPct val="90000"/>
              </a:lnSpc>
              <a:spcAft>
                <a:spcPts val="600"/>
              </a:spcAft>
              <a:buFont typeface="Arial" panose="020B0604020202020204" pitchFamily="34" charset="0"/>
              <a:buChar char="•"/>
            </a:pPr>
            <a:r>
              <a:rPr lang="en-US" altLang="en-US" sz="2000" b="1" dirty="0">
                <a:latin typeface="+mn-lt"/>
              </a:rPr>
              <a:t>Reading </a:t>
            </a:r>
            <a:r>
              <a:rPr lang="en-US" altLang="en-US" sz="2000" dirty="0">
                <a:latin typeface="+mn-lt"/>
              </a:rPr>
              <a:t>– 20 minutes per day (reading book OR </a:t>
            </a:r>
            <a:r>
              <a:rPr lang="en-US" altLang="en-US" sz="2000" dirty="0" err="1">
                <a:latin typeface="+mn-lt"/>
              </a:rPr>
              <a:t>ReadTheory</a:t>
            </a:r>
            <a:r>
              <a:rPr lang="en-US" altLang="en-US" sz="2000" dirty="0">
                <a:latin typeface="+mn-lt"/>
              </a:rPr>
              <a:t>)</a:t>
            </a:r>
            <a:r>
              <a:rPr lang="en-US" altLang="en-US" sz="2000" dirty="0">
                <a:highlight>
                  <a:srgbClr val="FFFF00"/>
                </a:highlight>
                <a:latin typeface="+mn-lt"/>
              </a:rPr>
              <a:t>  </a:t>
            </a:r>
          </a:p>
          <a:p>
            <a:r>
              <a:rPr lang="en-GB" sz="2000" b="1" dirty="0">
                <a:latin typeface="+mn-lt"/>
              </a:rPr>
              <a:t>Additional homework </a:t>
            </a:r>
            <a:r>
              <a:rPr lang="en-GB" sz="2000" dirty="0">
                <a:latin typeface="+mn-lt"/>
              </a:rPr>
              <a:t>–  We will send out additional home learning if we feel your child will benefit from more practice on specific concepts of learning.</a:t>
            </a:r>
            <a:endParaRPr lang="en-US" altLang="en-US" sz="2000" dirty="0">
              <a:highlight>
                <a:srgbClr val="FFFF00"/>
              </a:highlight>
              <a:latin typeface="+mn-lt"/>
              <a:cs typeface="+mn-cs"/>
            </a:endParaRPr>
          </a:p>
        </p:txBody>
      </p:sp>
      <p:pic>
        <p:nvPicPr>
          <p:cNvPr id="7173" name="Picture 2" descr="C:\Users\Liz Humpage\AppData\Local\Microsoft\Windows\Temporary Internet Files\Content.IE5\H13K41BM\MC900157235[1].wmf"/>
          <p:cNvPicPr>
            <a:picLocks noChangeAspect="1" noChangeArrowheads="1"/>
          </p:cNvPicPr>
          <p:nvPr/>
        </p:nvPicPr>
        <p:blipFill>
          <a:blip r:embed="rId3" cstate="print"/>
          <a:stretch>
            <a:fillRect/>
          </a:stretch>
        </p:blipFill>
        <p:spPr bwMode="auto">
          <a:xfrm>
            <a:off x="6823803" y="131041"/>
            <a:ext cx="1906169" cy="1556871"/>
          </a:xfrm>
          <a:prstGeom prst="rect">
            <a:avLst/>
          </a:prstGeom>
          <a:noFill/>
        </p:spPr>
      </p:pic>
      <p:sp>
        <p:nvSpPr>
          <p:cNvPr id="77" name="Rectangle 76">
            <a:extLst>
              <a:ext uri="{FF2B5EF4-FFF2-40B4-BE49-F238E27FC236}">
                <a16:creationId xmlns:a16="http://schemas.microsoft.com/office/drawing/2014/main" id="{5A65989E-BBD5-44D7-AA86-7AFD5D46BB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31A2881-D8D7-4A7D-ACA3-E9F849F853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6115049"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4" name="Picture 3" descr="C:\Users\Liz Humpage\AppData\Local\Microsoft\Windows\Temporary Internet Files\Content.IE5\SV6YJITM\MC900232054[1].wmf"/>
          <p:cNvPicPr>
            <a:picLocks noChangeAspect="1" noChangeArrowheads="1"/>
          </p:cNvPicPr>
          <p:nvPr/>
        </p:nvPicPr>
        <p:blipFill>
          <a:blip r:embed="rId4" cstate="print"/>
          <a:srcRect/>
          <a:stretch>
            <a:fillRect/>
          </a:stretch>
        </p:blipFill>
        <p:spPr bwMode="auto">
          <a:xfrm>
            <a:off x="436563" y="379413"/>
            <a:ext cx="927100" cy="962025"/>
          </a:xfrm>
          <a:prstGeom prst="rect">
            <a:avLst/>
          </a:prstGeom>
          <a:noFill/>
          <a:ln w="9525">
            <a:noFill/>
            <a:miter lim="800000"/>
            <a:headEnd/>
            <a:tailEnd/>
          </a:ln>
        </p:spPr>
      </p:pic>
      <p:pic>
        <p:nvPicPr>
          <p:cNvPr id="3" name="Picture 2" descr="A blue and white logo&#10;&#10;Description automatically generated">
            <a:extLst>
              <a:ext uri="{FF2B5EF4-FFF2-40B4-BE49-F238E27FC236}">
                <a16:creationId xmlns:a16="http://schemas.microsoft.com/office/drawing/2014/main" id="{8864D857-7B01-FBD6-31C6-196282DD90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6887" y="2033648"/>
            <a:ext cx="1440000" cy="1635033"/>
          </a:xfrm>
          <a:prstGeom prst="rect">
            <a:avLst/>
          </a:prstGeom>
        </p:spPr>
      </p:pic>
      <p:pic>
        <p:nvPicPr>
          <p:cNvPr id="4" name="Picture 3" descr="A group of hands around a planet&#10;&#10;Description automatically generated">
            <a:extLst>
              <a:ext uri="{FF2B5EF4-FFF2-40B4-BE49-F238E27FC236}">
                <a16:creationId xmlns:a16="http://schemas.microsoft.com/office/drawing/2014/main" id="{22AB874D-3B90-8BC7-79F0-975E39EF0F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8353" y="3870225"/>
            <a:ext cx="1438534" cy="144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0C7CC"/>
        </a:solidFill>
        <a:effectLst/>
      </p:bgPr>
    </p:bg>
    <p:spTree>
      <p:nvGrpSpPr>
        <p:cNvPr id="1" name=""/>
        <p:cNvGrpSpPr/>
        <p:nvPr/>
      </p:nvGrpSpPr>
      <p:grpSpPr>
        <a:xfrm>
          <a:off x="0" y="0"/>
          <a:ext cx="0" cy="0"/>
          <a:chOff x="0" y="0"/>
          <a:chExt cx="0" cy="0"/>
        </a:xfrm>
      </p:grpSpPr>
      <p:pic>
        <p:nvPicPr>
          <p:cNvPr id="1026" name="Picture 2" descr="Reading 20 minutes a day makes a difference (infographic) | Reading at  home, Reading facts, Kids reading">
            <a:extLst>
              <a:ext uri="{FF2B5EF4-FFF2-40B4-BE49-F238E27FC236}">
                <a16:creationId xmlns:a16="http://schemas.microsoft.com/office/drawing/2014/main" id="{DB2F7436-D72E-3037-435C-25E5B9AB8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075" y="0"/>
            <a:ext cx="3879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9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7071</TotalTime>
  <Words>949</Words>
  <Application>Microsoft Office PowerPoint</Application>
  <PresentationFormat>On-screen Show (4:3)</PresentationFormat>
  <Paragraphs>148</Paragraphs>
  <Slides>20</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Tahoma</vt:lpstr>
      <vt:lpstr>Office Theme</vt:lpstr>
      <vt:lpstr>Acrobat Document</vt:lpstr>
      <vt:lpstr>Year 5 Meet the Teacher September 2023</vt:lpstr>
      <vt:lpstr>PowerPoint Presentation</vt:lpstr>
      <vt:lpstr>Expectations</vt:lpstr>
      <vt:lpstr>PowerPoint Presentation</vt:lpstr>
      <vt:lpstr>PowerPoint Presentation</vt:lpstr>
      <vt:lpstr>Start of School Time </vt:lpstr>
      <vt:lpstr>Handouts</vt:lpstr>
      <vt:lpstr>Home Learning</vt:lpstr>
      <vt:lpstr>PowerPoint Presentation</vt:lpstr>
      <vt:lpstr>P.E.    </vt:lpstr>
      <vt:lpstr>Breaktime: In Key Stage 2, the children may bring in their own snack for break.   This snack must be a piece of fruit/veg or cereal bar.  </vt:lpstr>
      <vt:lpstr>  </vt:lpstr>
      <vt:lpstr>Our Partnership </vt:lpstr>
      <vt:lpstr>PowerPoint Presentation</vt:lpstr>
      <vt:lpstr>Dates for your diary All dates can be found on the school website and each week at the end of the School’s Weekly Newsletter.  </vt:lpstr>
      <vt:lpstr>Dates for your diary</vt:lpstr>
      <vt:lpstr>Parent Communication</vt:lpstr>
      <vt:lpstr>Mobile Phones</vt:lpstr>
      <vt:lpstr>Parking  Please note that Pope Paul Primary School takes the safety of our children very seriously.  Parents bringing children to school by car should park in a safe location but well away from the school car park, school entrance or in the area of zig zag or double yellow lines. We ask you not to park along Great Slades. Parents should not drive into the school car park to drop children off.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September 2020</dc:title>
  <dc:creator>Catherine McNamara</dc:creator>
  <cp:lastModifiedBy>Elizabeth Heymoz</cp:lastModifiedBy>
  <cp:revision>42</cp:revision>
  <dcterms:created xsi:type="dcterms:W3CDTF">2020-08-30T23:59:57Z</dcterms:created>
  <dcterms:modified xsi:type="dcterms:W3CDTF">2023-09-12T13:46:46Z</dcterms:modified>
</cp:coreProperties>
</file>