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3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1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24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119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1145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852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783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82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0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0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60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56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8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58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5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253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F96A6-D520-4867-AAA3-0A8A258323A3}" type="datetimeFigureOut">
              <a:rPr lang="en-GB" smtClean="0"/>
              <a:t>28/11/2022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852C23E-178E-408B-8BFA-343AF517CA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35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Pilgrimage to see the relics of St </a:t>
            </a:r>
            <a:r>
              <a:rPr lang="en-GB" dirty="0" smtClean="0"/>
              <a:t>Bernadette at St Joseph’s Church Stevenage</a:t>
            </a:r>
            <a:endParaRPr lang="en-GB" dirty="0"/>
          </a:p>
        </p:txBody>
      </p:sp>
      <p:pic>
        <p:nvPicPr>
          <p:cNvPr id="4" name="Content Placeholder 3" descr="\\K9SERVER\User$\teachers\EHeymoz\thumbnail_20221017_09313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359" y="1994263"/>
            <a:ext cx="7428411" cy="3917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40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39479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Joining with other local primary schools to reflect on The Rosary at St Vincent’s School.</a:t>
            </a:r>
            <a:endParaRPr lang="en-GB" dirty="0"/>
          </a:p>
        </p:txBody>
      </p:sp>
      <p:pic>
        <p:nvPicPr>
          <p:cNvPr id="4" name="Content Placeholder 3" descr="C:\Users\eheymoz\AppData\Local\Temp\Temp1_St_B_relics_photos.zip\20221017_1144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588" y="2063932"/>
            <a:ext cx="6317449" cy="4727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1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:\Users\eheymoz\AppData\Local\Temp\Temp1_St_B_relics_photos.zip\20221017_1128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43" y="1140823"/>
            <a:ext cx="6474203" cy="4771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271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Enjoying a woodland walk!</a:t>
            </a:r>
            <a:endParaRPr lang="en-GB" dirty="0"/>
          </a:p>
        </p:txBody>
      </p:sp>
      <p:pic>
        <p:nvPicPr>
          <p:cNvPr id="4" name="Content Placeholder 3" descr="C:\Users\eheymoz\AppData\Local\Temp\Temp1_St_B_relics_photos.zip\20221017_11555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03" y="1254034"/>
            <a:ext cx="7802880" cy="4657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66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Processing to the church carrying a yellow rose to place at Mary’s Statue.</a:t>
            </a:r>
            <a:endParaRPr lang="en-GB" dirty="0"/>
          </a:p>
        </p:txBody>
      </p:sp>
      <p:pic>
        <p:nvPicPr>
          <p:cNvPr id="4" name="Content Placeholder 3" descr="\\K9SERVER\User$\teachers\EHeymoz\thumbnail_20221017_09313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206" y="1905000"/>
            <a:ext cx="6400800" cy="4628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8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Waiting for the relics to arrive.</a:t>
            </a:r>
            <a:endParaRPr lang="en-GB" dirty="0"/>
          </a:p>
        </p:txBody>
      </p:sp>
      <p:pic>
        <p:nvPicPr>
          <p:cNvPr id="4" name="Content Placeholder 3" descr="C:\Users\eheymoz\AppData\Local\Temp\Temp1_St_B_relics_photos.zip\20221017_125323_0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84321" y="-34834"/>
            <a:ext cx="5199017" cy="7759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00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C:\Users\eheymoz\AppData\Local\Temp\Temp1_St_B_relics_photos.zip\20221017_13033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2250" y="-657496"/>
            <a:ext cx="5939248" cy="8212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9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\\K9SERVER\User$\teachers\EHeymoz\thumbnail_IMG-20221017-WA000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075" y="278674"/>
            <a:ext cx="6905896" cy="6244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0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Venerating the relics of St Bernadette.</a:t>
            </a:r>
            <a:endParaRPr lang="en-GB" dirty="0"/>
          </a:p>
        </p:txBody>
      </p:sp>
      <p:pic>
        <p:nvPicPr>
          <p:cNvPr id="4" name="Content Placeholder 3" descr="C:\Users\eheymoz\AppData\Local\Temp\Temp1_St_B_relics_photos.zip\20221017_13185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5726" y="640082"/>
            <a:ext cx="4850672" cy="67752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7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441</TotalTime>
  <Words>62</Words>
  <Application>Microsoft Office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Pilgrimage to see the relics of St Bernadette at St Joseph’s Church Stevenage</vt:lpstr>
      <vt:lpstr>Joining with other local primary schools to reflect on The Rosary at St Vincent’s School.</vt:lpstr>
      <vt:lpstr>PowerPoint Presentation</vt:lpstr>
      <vt:lpstr>Enjoying a woodland walk!</vt:lpstr>
      <vt:lpstr>Processing to the church carrying a yellow rose to place at Mary’s Statue.</vt:lpstr>
      <vt:lpstr>Waiting for the relics to arrive.</vt:lpstr>
      <vt:lpstr>PowerPoint Presentation</vt:lpstr>
      <vt:lpstr>PowerPoint Presentation</vt:lpstr>
      <vt:lpstr>Venerating the relics of St Bernadette.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Heymoz</dc:creator>
  <cp:lastModifiedBy>Elizabeth Heymoz</cp:lastModifiedBy>
  <cp:revision>16</cp:revision>
  <dcterms:created xsi:type="dcterms:W3CDTF">2022-07-07T08:22:10Z</dcterms:created>
  <dcterms:modified xsi:type="dcterms:W3CDTF">2022-11-28T10:58:04Z</dcterms:modified>
</cp:coreProperties>
</file>