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0" r:id="rId2"/>
    <p:sldId id="258" r:id="rId3"/>
    <p:sldId id="264" r:id="rId4"/>
    <p:sldId id="271" r:id="rId5"/>
    <p:sldId id="272" r:id="rId6"/>
    <p:sldId id="273" r:id="rId7"/>
    <p:sldId id="274" r:id="rId8"/>
    <p:sldId id="275" r:id="rId9"/>
    <p:sldId id="267" r:id="rId10"/>
  </p:sldIdLst>
  <p:sldSz cx="9144000" cy="6858000" type="screen4x3"/>
  <p:notesSz cx="6858000" cy="9144000"/>
  <p:embeddedFontLst>
    <p:embeddedFont>
      <p:font typeface="Twinkl SemiBold" pitchFamily="2" charset="0"/>
      <p:bold r:id="rId13"/>
    </p:embeddedFont>
    <p:embeddedFont>
      <p:font typeface="Tuffy" panose="020B0603060100000000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082623"/>
            <a:ext cx="8220974" cy="273072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Put your beanbag in your hand, in your hand,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in your hand, in your hand,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in your hand, for the song that we have planned.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in your hand, in your hand.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51" y="4057710"/>
            <a:ext cx="2342071" cy="2610509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3044" y="690807"/>
            <a:ext cx="609600" cy="609600"/>
          </a:xfrm>
          <a:prstGeom prst="rect">
            <a:avLst/>
          </a:prstGeom>
        </p:spPr>
      </p:pic>
      <p:pic>
        <p:nvPicPr>
          <p:cNvPr id="6" name="Sound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1955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83"/>
    </mc:Choice>
    <mc:Fallback>
      <p:transition spd="slow" advTm="19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2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073999"/>
            <a:ext cx="8220974" cy="263647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Put your beanbag on your head, on your head,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on your head, on your head,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on your head, standing up, look straight ahead.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on your head, on your head.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1"/>
          <a:stretch/>
        </p:blipFill>
        <p:spPr>
          <a:xfrm>
            <a:off x="2855425" y="4063042"/>
            <a:ext cx="6092862" cy="2346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5786">
            <a:off x="4091177" y="3792122"/>
            <a:ext cx="1046165" cy="9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3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59"/>
    </mc:Choice>
    <mc:Fallback>
      <p:transition spd="slow" advTm="189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073999"/>
            <a:ext cx="8220974" cy="263647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Put your beanbag next to you, next to you,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next to you, next to you,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next to you, get your friend to do it too.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next to you, next to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10" y="3917507"/>
            <a:ext cx="1407364" cy="2319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5786">
            <a:off x="5003584" y="5633111"/>
            <a:ext cx="736692" cy="6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2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16"/>
    </mc:Choice>
    <mc:Fallback>
      <p:transition spd="slow" advTm="1801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048119"/>
            <a:ext cx="8220974" cy="263647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Put your beanbag underneath, underneath,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underneath, underneath,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underneath, can you cover what’s beneath?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Put your beanbag underneath, underneath.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47" y="4064982"/>
            <a:ext cx="3804249" cy="2141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357">
            <a:off x="4229638" y="5415570"/>
            <a:ext cx="549791" cy="4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49"/>
    </mc:Choice>
    <mc:Fallback>
      <p:transition spd="slow" advTm="192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091251"/>
            <a:ext cx="8220974" cy="263647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Hold your beanbag up above, up above,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beanbag up above, up above,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beanbag up above, singing songs is what we love.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beanbag up above, up above.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3"/>
          <a:stretch/>
        </p:blipFill>
        <p:spPr>
          <a:xfrm>
            <a:off x="2813879" y="4063042"/>
            <a:ext cx="3507615" cy="2355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8828">
            <a:off x="5674521" y="4835294"/>
            <a:ext cx="725641" cy="65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3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77"/>
    </mc:Choice>
    <mc:Fallback>
      <p:transition spd="slow" advTm="1777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091251"/>
            <a:ext cx="8220974" cy="263647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100" dirty="0"/>
              <a:t>Hold your beanbag down below, down below,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beanbag down below, down below, 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beanbag down below, can it really touch your toe?</a:t>
            </a:r>
          </a:p>
          <a:p>
            <a:pPr algn="ctr">
              <a:lnSpc>
                <a:spcPct val="200000"/>
              </a:lnSpc>
            </a:pPr>
            <a:r>
              <a:rPr lang="en-GB" sz="2100" dirty="0"/>
              <a:t>Hold your beanbag down below, down below.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35"/>
          <a:stretch/>
        </p:blipFill>
        <p:spPr>
          <a:xfrm>
            <a:off x="2468255" y="3950900"/>
            <a:ext cx="3896940" cy="26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4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98"/>
    </mc:Choice>
    <mc:Fallback>
      <p:transition spd="slow" advTm="186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3"/>
    </mc:Choice>
    <mc:Fallback>
      <p:transition spd="slow" advTm="6183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330</Words>
  <Application>Microsoft Office PowerPoint</Application>
  <PresentationFormat>On-screen Show (4:3)</PresentationFormat>
  <Paragraphs>30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Twinkl SemiBold</vt:lpstr>
      <vt:lpstr>Tuffy</vt:lpstr>
      <vt:lpstr>Twinkl</vt:lpstr>
      <vt:lpstr>Sassoon Infant Rg</vt:lpstr>
      <vt:lpstr>Calibri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Lucy Swift</dc:creator>
  <cp:lastModifiedBy>Lucy Swift</cp:lastModifiedBy>
  <cp:revision>5</cp:revision>
  <dcterms:created xsi:type="dcterms:W3CDTF">2017-10-02T13:39:17Z</dcterms:created>
  <dcterms:modified xsi:type="dcterms:W3CDTF">2017-10-03T09:41:32Z</dcterms:modified>
</cp:coreProperties>
</file>