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00CC00"/>
    <a:srgbClr val="F8B308"/>
    <a:srgbClr val="33CCFF"/>
    <a:srgbClr val="CC3399"/>
    <a:srgbClr val="FF6699"/>
    <a:srgbClr val="CC0099"/>
    <a:srgbClr val="175A68"/>
    <a:srgbClr val="144856"/>
    <a:srgbClr val="FE5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66" d="100"/>
          <a:sy n="66" d="100"/>
        </p:scale>
        <p:origin x="-2022" y="2064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577E6DF-4EA3-D14D-8E13-28AB8D609DDE}"/>
              </a:ext>
            </a:extLst>
          </p:cNvPr>
          <p:cNvSpPr/>
          <p:nvPr/>
        </p:nvSpPr>
        <p:spPr>
          <a:xfrm>
            <a:off x="-117772" y="0"/>
            <a:ext cx="9838035" cy="18095494"/>
          </a:xfrm>
          <a:prstGeom prst="rect">
            <a:avLst/>
          </a:prstGeom>
          <a:solidFill>
            <a:schemeClr val="bg1"/>
          </a:solidFill>
          <a:ln w="412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</a:t>
            </a:r>
            <a:endParaRPr lang="en-US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xmlns="" id="{D2F97453-494C-5746-8E17-4A67EE1BF309}"/>
              </a:ext>
            </a:extLst>
          </p:cNvPr>
          <p:cNvSpPr/>
          <p:nvPr/>
        </p:nvSpPr>
        <p:spPr>
          <a:xfrm rot="16200000">
            <a:off x="767853" y="1367704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61D24CC-941E-4C47-B0EC-E144352A4A74}"/>
              </a:ext>
            </a:extLst>
          </p:cNvPr>
          <p:cNvSpPr/>
          <p:nvPr/>
        </p:nvSpPr>
        <p:spPr>
          <a:xfrm>
            <a:off x="2158209" y="15548868"/>
            <a:ext cx="4809324" cy="6107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xmlns="" id="{2ABDDAA7-1330-5846-8957-036F466F9A01}"/>
              </a:ext>
            </a:extLst>
          </p:cNvPr>
          <p:cNvSpPr/>
          <p:nvPr/>
        </p:nvSpPr>
        <p:spPr>
          <a:xfrm rot="5400000" flipH="1">
            <a:off x="6458896" y="11429700"/>
            <a:ext cx="2868726" cy="2278005"/>
          </a:xfrm>
          <a:prstGeom prst="blockArc">
            <a:avLst>
              <a:gd name="adj1" fmla="val 10845760"/>
              <a:gd name="adj2" fmla="val 1572"/>
              <a:gd name="adj3" fmla="val 2764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8EE221F3-E29A-7E44-BA3E-4DDEF353168D}"/>
              </a:ext>
            </a:extLst>
          </p:cNvPr>
          <p:cNvSpPr/>
          <p:nvPr/>
        </p:nvSpPr>
        <p:spPr>
          <a:xfrm>
            <a:off x="2071916" y="13387156"/>
            <a:ext cx="5841999" cy="62184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BBA4EACD-79B2-9047-926C-4179677F6DF3}"/>
              </a:ext>
            </a:extLst>
          </p:cNvPr>
          <p:cNvSpPr/>
          <p:nvPr/>
        </p:nvSpPr>
        <p:spPr>
          <a:xfrm>
            <a:off x="2032660" y="11134230"/>
            <a:ext cx="5874675" cy="634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xmlns="" id="{5B6ECEE5-8B0A-BE49-88D6-380CCB5771D4}"/>
              </a:ext>
            </a:extLst>
          </p:cNvPr>
          <p:cNvSpPr/>
          <p:nvPr/>
        </p:nvSpPr>
        <p:spPr>
          <a:xfrm>
            <a:off x="2005834" y="6806578"/>
            <a:ext cx="5827821" cy="63616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xmlns="" id="{19CB39D4-AD12-0B45-8E85-C9D1845FD3AE}"/>
              </a:ext>
            </a:extLst>
          </p:cNvPr>
          <p:cNvSpPr/>
          <p:nvPr/>
        </p:nvSpPr>
        <p:spPr>
          <a:xfrm>
            <a:off x="2127002" y="4710433"/>
            <a:ext cx="5827819" cy="60417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6B5CF508-9F97-7344-A588-8737134FC758}"/>
              </a:ext>
            </a:extLst>
          </p:cNvPr>
          <p:cNvSpPr/>
          <p:nvPr/>
        </p:nvSpPr>
        <p:spPr>
          <a:xfrm>
            <a:off x="1785122" y="2482632"/>
            <a:ext cx="6023138" cy="6293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2EDB2F53-5336-AE41-B80B-AA261FB05226}"/>
              </a:ext>
            </a:extLst>
          </p:cNvPr>
          <p:cNvCxnSpPr>
            <a:cxnSpLocks/>
          </p:cNvCxnSpPr>
          <p:nvPr/>
        </p:nvCxnSpPr>
        <p:spPr>
          <a:xfrm>
            <a:off x="912921" y="14649655"/>
            <a:ext cx="254613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xmlns="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910156" y="16087746"/>
            <a:ext cx="0" cy="211828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4539340" y="15800792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3" name="Rectangle 212"/>
          <p:cNvSpPr/>
          <p:nvPr/>
        </p:nvSpPr>
        <p:spPr>
          <a:xfrm>
            <a:off x="5291180" y="15800792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6" name="Rectangle 215"/>
          <p:cNvSpPr/>
          <p:nvPr/>
        </p:nvSpPr>
        <p:spPr>
          <a:xfrm>
            <a:off x="3033347" y="15810650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2" name="Rectangle 231"/>
          <p:cNvSpPr/>
          <p:nvPr/>
        </p:nvSpPr>
        <p:spPr>
          <a:xfrm>
            <a:off x="3785187" y="1581065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3" name="Rectangle 232"/>
          <p:cNvSpPr/>
          <p:nvPr/>
        </p:nvSpPr>
        <p:spPr>
          <a:xfrm rot="2266926">
            <a:off x="1660524" y="15626202"/>
            <a:ext cx="416553" cy="88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5" name="Rectangle 234"/>
          <p:cNvSpPr/>
          <p:nvPr/>
        </p:nvSpPr>
        <p:spPr>
          <a:xfrm>
            <a:off x="2281548" y="1581005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9" name="Rectangle 238"/>
          <p:cNvSpPr/>
          <p:nvPr/>
        </p:nvSpPr>
        <p:spPr>
          <a:xfrm rot="8383461">
            <a:off x="1634590" y="13838626"/>
            <a:ext cx="416553" cy="79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0" name="Rectangle 239"/>
          <p:cNvSpPr/>
          <p:nvPr/>
        </p:nvSpPr>
        <p:spPr>
          <a:xfrm>
            <a:off x="4547568" y="13658136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3" name="Rectangle 242"/>
          <p:cNvSpPr/>
          <p:nvPr/>
        </p:nvSpPr>
        <p:spPr>
          <a:xfrm>
            <a:off x="5299408" y="1365813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4" name="Rectangle 243"/>
          <p:cNvSpPr/>
          <p:nvPr/>
        </p:nvSpPr>
        <p:spPr>
          <a:xfrm>
            <a:off x="3041575" y="13667994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5" name="Rectangle 244"/>
          <p:cNvSpPr/>
          <p:nvPr/>
        </p:nvSpPr>
        <p:spPr>
          <a:xfrm>
            <a:off x="3793415" y="1366799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6" name="Rectangle 245"/>
          <p:cNvSpPr/>
          <p:nvPr/>
        </p:nvSpPr>
        <p:spPr>
          <a:xfrm>
            <a:off x="2289776" y="13667402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8" name="Rectangle 247"/>
          <p:cNvSpPr/>
          <p:nvPr/>
        </p:nvSpPr>
        <p:spPr>
          <a:xfrm>
            <a:off x="6858124" y="13657163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9" name="Rectangle 248"/>
          <p:cNvSpPr/>
          <p:nvPr/>
        </p:nvSpPr>
        <p:spPr>
          <a:xfrm rot="21438459">
            <a:off x="7529419" y="1364451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1" name="Rectangle 250"/>
          <p:cNvSpPr/>
          <p:nvPr/>
        </p:nvSpPr>
        <p:spPr>
          <a:xfrm>
            <a:off x="6504015" y="1460830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3" name="Rectangle 252"/>
          <p:cNvSpPr/>
          <p:nvPr/>
        </p:nvSpPr>
        <p:spPr>
          <a:xfrm rot="8187741">
            <a:off x="8226756" y="13412281"/>
            <a:ext cx="416553" cy="78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5" name="Rectangle 254"/>
          <p:cNvSpPr/>
          <p:nvPr/>
        </p:nvSpPr>
        <p:spPr>
          <a:xfrm rot="5730949">
            <a:off x="8474195" y="1281253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7" name="Rectangle 256"/>
          <p:cNvSpPr/>
          <p:nvPr/>
        </p:nvSpPr>
        <p:spPr>
          <a:xfrm rot="2368010">
            <a:off x="8211741" y="1161363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8" name="Rectangle 257"/>
          <p:cNvSpPr/>
          <p:nvPr/>
        </p:nvSpPr>
        <p:spPr>
          <a:xfrm>
            <a:off x="4331766" y="11472912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0" name="Rectangle 259"/>
          <p:cNvSpPr/>
          <p:nvPr/>
        </p:nvSpPr>
        <p:spPr>
          <a:xfrm>
            <a:off x="2432397" y="1144383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3" name="Rectangle 262"/>
          <p:cNvSpPr/>
          <p:nvPr/>
        </p:nvSpPr>
        <p:spPr>
          <a:xfrm>
            <a:off x="3398465" y="1146614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5" name="Rectangle 264"/>
          <p:cNvSpPr/>
          <p:nvPr/>
        </p:nvSpPr>
        <p:spPr>
          <a:xfrm>
            <a:off x="6693685" y="11443198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6" name="Rectangle 265"/>
          <p:cNvSpPr/>
          <p:nvPr/>
        </p:nvSpPr>
        <p:spPr>
          <a:xfrm>
            <a:off x="7467916" y="1142823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8" name="Rectangle 267"/>
          <p:cNvSpPr/>
          <p:nvPr/>
        </p:nvSpPr>
        <p:spPr>
          <a:xfrm>
            <a:off x="5889083" y="1145103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29" name="Rectangle 328"/>
          <p:cNvSpPr/>
          <p:nvPr/>
        </p:nvSpPr>
        <p:spPr>
          <a:xfrm rot="5157714">
            <a:off x="8458843" y="1216524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0" name="Rectangle 329"/>
          <p:cNvSpPr/>
          <p:nvPr/>
        </p:nvSpPr>
        <p:spPr>
          <a:xfrm rot="2266926">
            <a:off x="1538083" y="11258497"/>
            <a:ext cx="497591" cy="89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1" name="Rectangle 330"/>
          <p:cNvSpPr/>
          <p:nvPr/>
        </p:nvSpPr>
        <p:spPr>
          <a:xfrm rot="4760968">
            <a:off x="1121064" y="1058387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2" name="Rectangle 331"/>
          <p:cNvSpPr/>
          <p:nvPr/>
        </p:nvSpPr>
        <p:spPr>
          <a:xfrm rot="6162650">
            <a:off x="1146447" y="985016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3" name="Rectangle 332"/>
          <p:cNvSpPr/>
          <p:nvPr/>
        </p:nvSpPr>
        <p:spPr>
          <a:xfrm rot="20209894">
            <a:off x="1626443" y="933459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4" name="Rectangle 333"/>
          <p:cNvSpPr/>
          <p:nvPr/>
        </p:nvSpPr>
        <p:spPr>
          <a:xfrm>
            <a:off x="3147366" y="9251304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5" name="Rectangle 334"/>
          <p:cNvSpPr/>
          <p:nvPr/>
        </p:nvSpPr>
        <p:spPr>
          <a:xfrm>
            <a:off x="3822358" y="927496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7" name="Rectangle 336"/>
          <p:cNvSpPr/>
          <p:nvPr/>
        </p:nvSpPr>
        <p:spPr>
          <a:xfrm>
            <a:off x="2322555" y="925130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39" name="Rectangle 338"/>
          <p:cNvSpPr/>
          <p:nvPr/>
        </p:nvSpPr>
        <p:spPr>
          <a:xfrm>
            <a:off x="4550414" y="928449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0" name="Rectangle 339"/>
          <p:cNvSpPr/>
          <p:nvPr/>
        </p:nvSpPr>
        <p:spPr>
          <a:xfrm>
            <a:off x="6102699" y="9293855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2" name="Rectangle 341"/>
          <p:cNvSpPr/>
          <p:nvPr/>
        </p:nvSpPr>
        <p:spPr>
          <a:xfrm>
            <a:off x="6802639" y="929449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4" name="Rectangle 343"/>
          <p:cNvSpPr/>
          <p:nvPr/>
        </p:nvSpPr>
        <p:spPr>
          <a:xfrm>
            <a:off x="7512105" y="9255120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6" name="Rectangle 345"/>
          <p:cNvSpPr/>
          <p:nvPr/>
        </p:nvSpPr>
        <p:spPr>
          <a:xfrm rot="8187741">
            <a:off x="8150568" y="9037862"/>
            <a:ext cx="416553" cy="101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7" name="Rectangle 346"/>
          <p:cNvSpPr/>
          <p:nvPr/>
        </p:nvSpPr>
        <p:spPr>
          <a:xfrm rot="5730949">
            <a:off x="8455719" y="846902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8" name="Rectangle 347"/>
          <p:cNvSpPr/>
          <p:nvPr/>
        </p:nvSpPr>
        <p:spPr>
          <a:xfrm rot="2532962">
            <a:off x="8108154" y="725102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49" name="Rectangle 348"/>
          <p:cNvSpPr/>
          <p:nvPr/>
        </p:nvSpPr>
        <p:spPr>
          <a:xfrm rot="5157714">
            <a:off x="8440367" y="782174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0" name="Rectangle 349"/>
          <p:cNvSpPr/>
          <p:nvPr/>
        </p:nvSpPr>
        <p:spPr>
          <a:xfrm>
            <a:off x="5045780" y="713328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4" name="Rectangle 353"/>
          <p:cNvSpPr/>
          <p:nvPr/>
        </p:nvSpPr>
        <p:spPr>
          <a:xfrm>
            <a:off x="2260261" y="714255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6" name="Rectangle 355"/>
          <p:cNvSpPr/>
          <p:nvPr/>
        </p:nvSpPr>
        <p:spPr>
          <a:xfrm>
            <a:off x="7330166" y="7104390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9" name="Rectangle 358"/>
          <p:cNvSpPr/>
          <p:nvPr/>
        </p:nvSpPr>
        <p:spPr>
          <a:xfrm>
            <a:off x="5873190" y="712293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0" name="Rectangle 359"/>
          <p:cNvSpPr/>
          <p:nvPr/>
        </p:nvSpPr>
        <p:spPr>
          <a:xfrm rot="2266926">
            <a:off x="1585396" y="6956463"/>
            <a:ext cx="416553" cy="93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1" name="Rectangle 360"/>
          <p:cNvSpPr/>
          <p:nvPr/>
        </p:nvSpPr>
        <p:spPr>
          <a:xfrm rot="4760968">
            <a:off x="1168638" y="629755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3" name="Rectangle 362"/>
          <p:cNvSpPr/>
          <p:nvPr/>
        </p:nvSpPr>
        <p:spPr>
          <a:xfrm rot="6444990">
            <a:off x="1194021" y="556384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5" name="Rectangle 364"/>
          <p:cNvSpPr/>
          <p:nvPr/>
        </p:nvSpPr>
        <p:spPr>
          <a:xfrm>
            <a:off x="3194940" y="4964981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6" name="Rectangle 365"/>
          <p:cNvSpPr/>
          <p:nvPr/>
        </p:nvSpPr>
        <p:spPr>
          <a:xfrm>
            <a:off x="3946780" y="496498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69" name="Rectangle 368"/>
          <p:cNvSpPr/>
          <p:nvPr/>
        </p:nvSpPr>
        <p:spPr>
          <a:xfrm>
            <a:off x="4599230" y="496016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75" name="Rectangle 374"/>
          <p:cNvSpPr/>
          <p:nvPr/>
        </p:nvSpPr>
        <p:spPr>
          <a:xfrm>
            <a:off x="6147647" y="4968797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76" name="Rectangle 375"/>
          <p:cNvSpPr/>
          <p:nvPr/>
        </p:nvSpPr>
        <p:spPr>
          <a:xfrm>
            <a:off x="6863877" y="496879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81" name="Rectangle 380"/>
          <p:cNvSpPr/>
          <p:nvPr/>
        </p:nvSpPr>
        <p:spPr>
          <a:xfrm rot="8187741">
            <a:off x="8161430" y="4650884"/>
            <a:ext cx="416553" cy="99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85" name="Rectangle 384"/>
          <p:cNvSpPr/>
          <p:nvPr/>
        </p:nvSpPr>
        <p:spPr>
          <a:xfrm>
            <a:off x="4153766" y="7142550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87" name="Rectangle 386"/>
          <p:cNvSpPr/>
          <p:nvPr/>
        </p:nvSpPr>
        <p:spPr>
          <a:xfrm>
            <a:off x="5391475" y="496016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89" name="Rectangle 388"/>
          <p:cNvSpPr/>
          <p:nvPr/>
        </p:nvSpPr>
        <p:spPr>
          <a:xfrm rot="5730949">
            <a:off x="8382901" y="407868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3" name="Rectangle 392"/>
          <p:cNvSpPr/>
          <p:nvPr/>
        </p:nvSpPr>
        <p:spPr>
          <a:xfrm rot="4642926">
            <a:off x="8338259" y="3458708"/>
            <a:ext cx="463294" cy="8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5" name="Rectangle 394"/>
          <p:cNvSpPr/>
          <p:nvPr/>
        </p:nvSpPr>
        <p:spPr>
          <a:xfrm>
            <a:off x="5135851" y="278095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6" name="Rectangle 395"/>
          <p:cNvSpPr/>
          <p:nvPr/>
        </p:nvSpPr>
        <p:spPr>
          <a:xfrm>
            <a:off x="2942865" y="2791489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97" name="Rectangle 396"/>
          <p:cNvSpPr/>
          <p:nvPr/>
        </p:nvSpPr>
        <p:spPr>
          <a:xfrm>
            <a:off x="3629858" y="279081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15" name="Rectangle 414"/>
          <p:cNvSpPr/>
          <p:nvPr/>
        </p:nvSpPr>
        <p:spPr>
          <a:xfrm>
            <a:off x="2212687" y="278904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3" name="Rectangle 452"/>
          <p:cNvSpPr/>
          <p:nvPr/>
        </p:nvSpPr>
        <p:spPr>
          <a:xfrm>
            <a:off x="6684268" y="2789588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4" name="Rectangle 453"/>
          <p:cNvSpPr/>
          <p:nvPr/>
        </p:nvSpPr>
        <p:spPr>
          <a:xfrm>
            <a:off x="7381448" y="278958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5" name="Rectangle 454"/>
          <p:cNvSpPr/>
          <p:nvPr/>
        </p:nvSpPr>
        <p:spPr>
          <a:xfrm>
            <a:off x="5930115" y="279944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6" name="Rectangle 455"/>
          <p:cNvSpPr/>
          <p:nvPr/>
        </p:nvSpPr>
        <p:spPr>
          <a:xfrm>
            <a:off x="4362883" y="279033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7" name="Rectangle 456"/>
          <p:cNvSpPr/>
          <p:nvPr/>
        </p:nvSpPr>
        <p:spPr>
          <a:xfrm rot="5400000">
            <a:off x="3108169" y="2238541"/>
            <a:ext cx="439420" cy="7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59" name="Rectangle 458"/>
          <p:cNvSpPr/>
          <p:nvPr/>
        </p:nvSpPr>
        <p:spPr>
          <a:xfrm>
            <a:off x="1479284" y="278095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xmlns="" id="{480FB431-828C-47F2-80CF-0AE876A34BB4}"/>
              </a:ext>
            </a:extLst>
          </p:cNvPr>
          <p:cNvCxnSpPr>
            <a:cxnSpLocks/>
          </p:cNvCxnSpPr>
          <p:nvPr/>
        </p:nvCxnSpPr>
        <p:spPr>
          <a:xfrm>
            <a:off x="1965640" y="13294111"/>
            <a:ext cx="1869" cy="241694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xmlns="" id="{DCC4D3A2-36C3-47DE-897D-0DFEB5BFE725}"/>
              </a:ext>
            </a:extLst>
          </p:cNvPr>
          <p:cNvCxnSpPr>
            <a:cxnSpLocks/>
          </p:cNvCxnSpPr>
          <p:nvPr/>
        </p:nvCxnSpPr>
        <p:spPr>
          <a:xfrm flipV="1">
            <a:off x="5271859" y="16094042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37DD12FF-CB36-47E4-B402-FD0050149C32}"/>
              </a:ext>
            </a:extLst>
          </p:cNvPr>
          <p:cNvGrpSpPr/>
          <p:nvPr/>
        </p:nvGrpSpPr>
        <p:grpSpPr>
          <a:xfrm>
            <a:off x="5908708" y="15215440"/>
            <a:ext cx="1214980" cy="1304869"/>
            <a:chOff x="5900728" y="15151305"/>
            <a:chExt cx="1214980" cy="1304869"/>
          </a:xfrm>
        </p:grpSpPr>
        <p:sp>
          <p:nvSpPr>
            <p:cNvPr id="230" name="Oval 229">
              <a:extLst>
                <a:ext uri="{FF2B5EF4-FFF2-40B4-BE49-F238E27FC236}">
                  <a16:creationId xmlns:a16="http://schemas.microsoft.com/office/drawing/2014/main" xmlns="" id="{67D857C8-6DBF-1441-BED6-4FF1EB531C36}"/>
                </a:ext>
              </a:extLst>
            </p:cNvPr>
            <p:cNvSpPr/>
            <p:nvPr/>
          </p:nvSpPr>
          <p:spPr>
            <a:xfrm>
              <a:off x="5900728" y="15151305"/>
              <a:ext cx="1214980" cy="130486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xmlns="" id="{FA468CC4-DA3D-D04C-A0F3-908B66B1ED58}"/>
                </a:ext>
              </a:extLst>
            </p:cNvPr>
            <p:cNvSpPr/>
            <p:nvPr/>
          </p:nvSpPr>
          <p:spPr>
            <a:xfrm>
              <a:off x="6087683" y="1535209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3CA47D14-6621-B142-8EB1-01BD03E6B204}"/>
                </a:ext>
              </a:extLst>
            </p:cNvPr>
            <p:cNvSpPr txBox="1"/>
            <p:nvPr/>
          </p:nvSpPr>
          <p:spPr>
            <a:xfrm>
              <a:off x="5974278" y="15541407"/>
              <a:ext cx="1141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002060"/>
                  </a:solidFill>
                </a:rPr>
                <a:t>Autumn Term</a:t>
              </a:r>
            </a:p>
          </p:txBody>
        </p:sp>
      </p:grp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xmlns="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603243" y="16094042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xmlns="" id="{B0433293-CB0C-47F2-9FFF-43E8B905FC17}"/>
              </a:ext>
            </a:extLst>
          </p:cNvPr>
          <p:cNvCxnSpPr>
            <a:cxnSpLocks/>
          </p:cNvCxnSpPr>
          <p:nvPr/>
        </p:nvCxnSpPr>
        <p:spPr>
          <a:xfrm>
            <a:off x="2582454" y="15438777"/>
            <a:ext cx="1" cy="163173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>
            <a:extLst>
              <a:ext uri="{FF2B5EF4-FFF2-40B4-BE49-F238E27FC236}">
                <a16:creationId xmlns:a16="http://schemas.microsoft.com/office/drawing/2014/main" xmlns="" id="{E4D00496-D76B-4959-8DFC-02BF7265AA26}"/>
              </a:ext>
            </a:extLst>
          </p:cNvPr>
          <p:cNvSpPr/>
          <p:nvPr/>
        </p:nvSpPr>
        <p:spPr>
          <a:xfrm>
            <a:off x="6077192" y="1365716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xmlns="" id="{2AC0CB4B-30F6-4D53-B63D-03D234D5903C}"/>
              </a:ext>
            </a:extLst>
          </p:cNvPr>
          <p:cNvCxnSpPr>
            <a:cxnSpLocks/>
          </p:cNvCxnSpPr>
          <p:nvPr/>
        </p:nvCxnSpPr>
        <p:spPr>
          <a:xfrm>
            <a:off x="3785187" y="13237564"/>
            <a:ext cx="0" cy="17380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xmlns="" id="{B42F67D5-FEF2-4BD6-94F6-FED79A4B73F3}"/>
              </a:ext>
            </a:extLst>
          </p:cNvPr>
          <p:cNvCxnSpPr>
            <a:cxnSpLocks/>
          </p:cNvCxnSpPr>
          <p:nvPr/>
        </p:nvCxnSpPr>
        <p:spPr>
          <a:xfrm flipV="1">
            <a:off x="4954232" y="13976175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xmlns="" id="{075D2157-2F64-4D6D-B3D2-F05D8B966EAB}"/>
              </a:ext>
            </a:extLst>
          </p:cNvPr>
          <p:cNvCxnSpPr>
            <a:cxnSpLocks/>
          </p:cNvCxnSpPr>
          <p:nvPr/>
        </p:nvCxnSpPr>
        <p:spPr>
          <a:xfrm>
            <a:off x="7304563" y="2339262"/>
            <a:ext cx="0" cy="22027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xmlns="" id="{1DAB78C9-04F0-46C5-B4F7-48D0343AFB61}"/>
              </a:ext>
            </a:extLst>
          </p:cNvPr>
          <p:cNvCxnSpPr>
            <a:cxnSpLocks/>
          </p:cNvCxnSpPr>
          <p:nvPr/>
        </p:nvCxnSpPr>
        <p:spPr>
          <a:xfrm flipV="1">
            <a:off x="7829673" y="13940350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xmlns="" id="{240B7353-F13C-4A4A-8D94-07E43DC17110}"/>
              </a:ext>
            </a:extLst>
          </p:cNvPr>
          <p:cNvCxnSpPr>
            <a:cxnSpLocks/>
          </p:cNvCxnSpPr>
          <p:nvPr/>
        </p:nvCxnSpPr>
        <p:spPr>
          <a:xfrm flipH="1" flipV="1">
            <a:off x="8787578" y="13302446"/>
            <a:ext cx="148790" cy="90267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xmlns="" id="{6269BD64-2692-41D3-B0C1-EB826D7DB9BA}"/>
              </a:ext>
            </a:extLst>
          </p:cNvPr>
          <p:cNvCxnSpPr>
            <a:cxnSpLocks/>
          </p:cNvCxnSpPr>
          <p:nvPr/>
        </p:nvCxnSpPr>
        <p:spPr>
          <a:xfrm flipH="1">
            <a:off x="8936368" y="12312919"/>
            <a:ext cx="172426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xmlns="" id="{E981E147-8D50-4206-A344-9EA8EE3335F6}"/>
              </a:ext>
            </a:extLst>
          </p:cNvPr>
          <p:cNvCxnSpPr>
            <a:cxnSpLocks/>
          </p:cNvCxnSpPr>
          <p:nvPr/>
        </p:nvCxnSpPr>
        <p:spPr>
          <a:xfrm>
            <a:off x="8222283" y="12568702"/>
            <a:ext cx="273122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xmlns="" id="{EE92FFC3-8A57-4EDB-9505-48760D3384E1}"/>
              </a:ext>
            </a:extLst>
          </p:cNvPr>
          <p:cNvCxnSpPr>
            <a:cxnSpLocks/>
          </p:cNvCxnSpPr>
          <p:nvPr/>
        </p:nvCxnSpPr>
        <p:spPr>
          <a:xfrm flipH="1">
            <a:off x="8420883" y="11220958"/>
            <a:ext cx="126734" cy="13272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xmlns="" id="{9D99214A-901C-4220-A800-EFF51138A5B9}"/>
              </a:ext>
            </a:extLst>
          </p:cNvPr>
          <p:cNvCxnSpPr>
            <a:cxnSpLocks/>
          </p:cNvCxnSpPr>
          <p:nvPr/>
        </p:nvCxnSpPr>
        <p:spPr>
          <a:xfrm flipH="1">
            <a:off x="6943435" y="11030958"/>
            <a:ext cx="4702" cy="236816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xmlns="" id="{CDC63673-3E75-4507-A6CC-06F417D95B54}"/>
              </a:ext>
            </a:extLst>
          </p:cNvPr>
          <p:cNvCxnSpPr>
            <a:cxnSpLocks/>
          </p:cNvCxnSpPr>
          <p:nvPr/>
        </p:nvCxnSpPr>
        <p:spPr>
          <a:xfrm flipH="1">
            <a:off x="2426496" y="11010767"/>
            <a:ext cx="4885" cy="2101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xmlns="" id="{7BDCC2FB-BC46-42F5-972B-25BBC2ED17A3}"/>
              </a:ext>
            </a:extLst>
          </p:cNvPr>
          <p:cNvCxnSpPr>
            <a:cxnSpLocks/>
          </p:cNvCxnSpPr>
          <p:nvPr/>
        </p:nvCxnSpPr>
        <p:spPr>
          <a:xfrm flipV="1">
            <a:off x="3263221" y="11665557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xmlns="" id="{7C350DF6-11AE-4E4A-86AF-F8056BC2D9DE}"/>
              </a:ext>
            </a:extLst>
          </p:cNvPr>
          <p:cNvCxnSpPr>
            <a:cxnSpLocks/>
          </p:cNvCxnSpPr>
          <p:nvPr/>
        </p:nvCxnSpPr>
        <p:spPr>
          <a:xfrm flipH="1">
            <a:off x="3819340" y="11013956"/>
            <a:ext cx="4702" cy="236816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xmlns="" id="{A283B15F-9138-4E8D-BC2C-757D054A77D7}"/>
              </a:ext>
            </a:extLst>
          </p:cNvPr>
          <p:cNvCxnSpPr>
            <a:cxnSpLocks/>
          </p:cNvCxnSpPr>
          <p:nvPr/>
        </p:nvCxnSpPr>
        <p:spPr>
          <a:xfrm>
            <a:off x="811396" y="10061462"/>
            <a:ext cx="254613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xmlns="" id="{76B9C603-E36E-4EC9-B191-4AFD4552F172}"/>
              </a:ext>
            </a:extLst>
          </p:cNvPr>
          <p:cNvCxnSpPr>
            <a:cxnSpLocks/>
          </p:cNvCxnSpPr>
          <p:nvPr/>
        </p:nvCxnSpPr>
        <p:spPr>
          <a:xfrm>
            <a:off x="1759527" y="8742218"/>
            <a:ext cx="34145" cy="394874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xmlns="" id="{A599C8AC-C15D-4237-9D24-B177D4966BC5}"/>
              </a:ext>
            </a:extLst>
          </p:cNvPr>
          <p:cNvCxnSpPr>
            <a:cxnSpLocks/>
          </p:cNvCxnSpPr>
          <p:nvPr/>
        </p:nvCxnSpPr>
        <p:spPr>
          <a:xfrm flipH="1">
            <a:off x="3323177" y="8864774"/>
            <a:ext cx="4702" cy="236816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xmlns="" id="{656BA2C0-FE69-4CF3-AB86-C25D722FD55D}"/>
              </a:ext>
            </a:extLst>
          </p:cNvPr>
          <p:cNvCxnSpPr>
            <a:cxnSpLocks/>
          </p:cNvCxnSpPr>
          <p:nvPr/>
        </p:nvCxnSpPr>
        <p:spPr>
          <a:xfrm flipV="1">
            <a:off x="4539340" y="9581425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xmlns="" id="{C491ADF0-351F-409F-9557-952E8B563ED8}"/>
              </a:ext>
            </a:extLst>
          </p:cNvPr>
          <p:cNvCxnSpPr>
            <a:cxnSpLocks/>
          </p:cNvCxnSpPr>
          <p:nvPr/>
        </p:nvCxnSpPr>
        <p:spPr>
          <a:xfrm flipV="1">
            <a:off x="2474398" y="9543440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xmlns="" id="{834AD824-E5F2-44A5-83D1-94014063A970}"/>
              </a:ext>
            </a:extLst>
          </p:cNvPr>
          <p:cNvCxnSpPr>
            <a:cxnSpLocks/>
          </p:cNvCxnSpPr>
          <p:nvPr/>
        </p:nvCxnSpPr>
        <p:spPr>
          <a:xfrm flipV="1">
            <a:off x="6786160" y="9586986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xmlns="" id="{0E7C0D02-C91C-49F1-A43D-FC0E14BD0E3E}"/>
              </a:ext>
            </a:extLst>
          </p:cNvPr>
          <p:cNvCxnSpPr>
            <a:cxnSpLocks/>
          </p:cNvCxnSpPr>
          <p:nvPr/>
        </p:nvCxnSpPr>
        <p:spPr>
          <a:xfrm flipH="1">
            <a:off x="7455882" y="8851584"/>
            <a:ext cx="4702" cy="236816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xmlns="" id="{E9538DBA-573E-4C43-A586-20C005A23835}"/>
              </a:ext>
            </a:extLst>
          </p:cNvPr>
          <p:cNvCxnSpPr>
            <a:cxnSpLocks/>
          </p:cNvCxnSpPr>
          <p:nvPr/>
        </p:nvCxnSpPr>
        <p:spPr>
          <a:xfrm flipV="1">
            <a:off x="6504015" y="13940350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xmlns="" id="{F953C7AE-506A-4646-AA12-23535C4B1AF4}"/>
              </a:ext>
            </a:extLst>
          </p:cNvPr>
          <p:cNvCxnSpPr>
            <a:cxnSpLocks/>
          </p:cNvCxnSpPr>
          <p:nvPr/>
        </p:nvCxnSpPr>
        <p:spPr>
          <a:xfrm>
            <a:off x="8196439" y="7903849"/>
            <a:ext cx="186151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xmlns="" id="{141956F6-C68F-4350-AC24-8FE32670591A}"/>
              </a:ext>
            </a:extLst>
          </p:cNvPr>
          <p:cNvCxnSpPr>
            <a:cxnSpLocks/>
          </p:cNvCxnSpPr>
          <p:nvPr/>
        </p:nvCxnSpPr>
        <p:spPr>
          <a:xfrm flipH="1" flipV="1">
            <a:off x="8601034" y="9088400"/>
            <a:ext cx="148790" cy="90267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Rectangle 377">
            <a:extLst>
              <a:ext uri="{FF2B5EF4-FFF2-40B4-BE49-F238E27FC236}">
                <a16:creationId xmlns:a16="http://schemas.microsoft.com/office/drawing/2014/main" xmlns="" id="{5FD74BBD-2B11-42A8-88BD-B3037A8C3ABB}"/>
              </a:ext>
            </a:extLst>
          </p:cNvPr>
          <p:cNvSpPr/>
          <p:nvPr/>
        </p:nvSpPr>
        <p:spPr>
          <a:xfrm rot="9094388">
            <a:off x="1594184" y="507376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xmlns="" id="{130EC2FC-C068-4120-8413-7ABC7B9F1025}"/>
              </a:ext>
            </a:extLst>
          </p:cNvPr>
          <p:cNvCxnSpPr>
            <a:cxnSpLocks/>
          </p:cNvCxnSpPr>
          <p:nvPr/>
        </p:nvCxnSpPr>
        <p:spPr>
          <a:xfrm>
            <a:off x="897923" y="5960328"/>
            <a:ext cx="254613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xmlns="" id="{344EA58A-9F32-4BD2-B6A2-FB941067B35A}"/>
              </a:ext>
            </a:extLst>
          </p:cNvPr>
          <p:cNvCxnSpPr>
            <a:cxnSpLocks/>
          </p:cNvCxnSpPr>
          <p:nvPr/>
        </p:nvCxnSpPr>
        <p:spPr>
          <a:xfrm flipH="1" flipV="1">
            <a:off x="1968488" y="5303593"/>
            <a:ext cx="104956" cy="16992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xmlns="" id="{31FD9927-9543-418F-A556-5C1E32CF222A}"/>
              </a:ext>
            </a:extLst>
          </p:cNvPr>
          <p:cNvCxnSpPr>
            <a:cxnSpLocks/>
          </p:cNvCxnSpPr>
          <p:nvPr/>
        </p:nvCxnSpPr>
        <p:spPr>
          <a:xfrm flipV="1">
            <a:off x="6009122" y="7363122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xmlns="" id="{A9144D51-39CF-4969-82FC-CFAE1EB9586E}"/>
              </a:ext>
            </a:extLst>
          </p:cNvPr>
          <p:cNvCxnSpPr>
            <a:cxnSpLocks/>
          </p:cNvCxnSpPr>
          <p:nvPr/>
        </p:nvCxnSpPr>
        <p:spPr>
          <a:xfrm>
            <a:off x="5047085" y="6696503"/>
            <a:ext cx="2432" cy="17038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xmlns="" id="{B9346DCA-9032-426F-8F25-8826B630B535}"/>
              </a:ext>
            </a:extLst>
          </p:cNvPr>
          <p:cNvCxnSpPr>
            <a:cxnSpLocks/>
          </p:cNvCxnSpPr>
          <p:nvPr/>
        </p:nvCxnSpPr>
        <p:spPr>
          <a:xfrm flipV="1">
            <a:off x="1172118" y="6922271"/>
            <a:ext cx="139099" cy="128375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xmlns="" id="{72CB124C-8A74-42EA-9255-B2C55EB05A25}"/>
              </a:ext>
            </a:extLst>
          </p:cNvPr>
          <p:cNvCxnSpPr>
            <a:cxnSpLocks/>
          </p:cNvCxnSpPr>
          <p:nvPr/>
        </p:nvCxnSpPr>
        <p:spPr>
          <a:xfrm>
            <a:off x="8133718" y="8606713"/>
            <a:ext cx="178268" cy="0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xmlns="" id="{1CB2DD9E-7F05-4E71-A7CF-5B465A0C4DA5}"/>
              </a:ext>
            </a:extLst>
          </p:cNvPr>
          <p:cNvCxnSpPr>
            <a:cxnSpLocks/>
          </p:cNvCxnSpPr>
          <p:nvPr/>
        </p:nvCxnSpPr>
        <p:spPr>
          <a:xfrm>
            <a:off x="4444637" y="4569708"/>
            <a:ext cx="0" cy="25684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xmlns="" id="{31F70B62-1999-4D65-98CB-7C5F294B9DEB}"/>
              </a:ext>
            </a:extLst>
          </p:cNvPr>
          <p:cNvCxnSpPr>
            <a:cxnSpLocks/>
          </p:cNvCxnSpPr>
          <p:nvPr/>
        </p:nvCxnSpPr>
        <p:spPr>
          <a:xfrm flipH="1" flipV="1">
            <a:off x="8211637" y="5166868"/>
            <a:ext cx="107904" cy="24458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Rectangle 474">
            <a:extLst>
              <a:ext uri="{FF2B5EF4-FFF2-40B4-BE49-F238E27FC236}">
                <a16:creationId xmlns:a16="http://schemas.microsoft.com/office/drawing/2014/main" xmlns="" id="{F1F9DEB0-B207-4620-85E3-525856ABF4BC}"/>
              </a:ext>
            </a:extLst>
          </p:cNvPr>
          <p:cNvSpPr/>
          <p:nvPr/>
        </p:nvSpPr>
        <p:spPr>
          <a:xfrm>
            <a:off x="2311508" y="498282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510" name="Straight Connector 509">
            <a:extLst>
              <a:ext uri="{FF2B5EF4-FFF2-40B4-BE49-F238E27FC236}">
                <a16:creationId xmlns:a16="http://schemas.microsoft.com/office/drawing/2014/main" xmlns="" id="{E49ADFF4-75C6-416D-8AD9-554C5D797162}"/>
              </a:ext>
            </a:extLst>
          </p:cNvPr>
          <p:cNvCxnSpPr>
            <a:cxnSpLocks/>
          </p:cNvCxnSpPr>
          <p:nvPr/>
        </p:nvCxnSpPr>
        <p:spPr>
          <a:xfrm flipV="1">
            <a:off x="3516173" y="3059876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Rectangle 510">
            <a:extLst>
              <a:ext uri="{FF2B5EF4-FFF2-40B4-BE49-F238E27FC236}">
                <a16:creationId xmlns:a16="http://schemas.microsoft.com/office/drawing/2014/main" xmlns="" id="{F45E3307-8948-4A28-B9F5-942B8A3213C6}"/>
              </a:ext>
            </a:extLst>
          </p:cNvPr>
          <p:cNvSpPr/>
          <p:nvPr/>
        </p:nvSpPr>
        <p:spPr>
          <a:xfrm>
            <a:off x="6617857" y="7122938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xmlns="" id="{3366148F-E8BF-4949-B965-A97D34218FD2}"/>
              </a:ext>
            </a:extLst>
          </p:cNvPr>
          <p:cNvCxnSpPr>
            <a:cxnSpLocks/>
          </p:cNvCxnSpPr>
          <p:nvPr/>
        </p:nvCxnSpPr>
        <p:spPr>
          <a:xfrm>
            <a:off x="5648012" y="4613187"/>
            <a:ext cx="0" cy="169885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xmlns="" id="{71A329D0-849B-4A53-A95E-23B04118E5D1}"/>
              </a:ext>
            </a:extLst>
          </p:cNvPr>
          <p:cNvCxnSpPr>
            <a:cxnSpLocks/>
          </p:cNvCxnSpPr>
          <p:nvPr/>
        </p:nvCxnSpPr>
        <p:spPr>
          <a:xfrm>
            <a:off x="1480906" y="4793928"/>
            <a:ext cx="200746" cy="120847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>
            <a:extLst>
              <a:ext uri="{FF2B5EF4-FFF2-40B4-BE49-F238E27FC236}">
                <a16:creationId xmlns:a16="http://schemas.microsoft.com/office/drawing/2014/main" xmlns="" id="{7D75E4BA-54CF-4C41-8633-4D754CC60A4A}"/>
              </a:ext>
            </a:extLst>
          </p:cNvPr>
          <p:cNvCxnSpPr>
            <a:cxnSpLocks/>
          </p:cNvCxnSpPr>
          <p:nvPr/>
        </p:nvCxnSpPr>
        <p:spPr>
          <a:xfrm>
            <a:off x="4822528" y="8864774"/>
            <a:ext cx="2432" cy="17038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Rectangle 502">
            <a:extLst>
              <a:ext uri="{FF2B5EF4-FFF2-40B4-BE49-F238E27FC236}">
                <a16:creationId xmlns:a16="http://schemas.microsoft.com/office/drawing/2014/main" xmlns="" id="{2ABB94EB-267F-5C43-8258-900355284703}"/>
              </a:ext>
            </a:extLst>
          </p:cNvPr>
          <p:cNvSpPr/>
          <p:nvPr/>
        </p:nvSpPr>
        <p:spPr>
          <a:xfrm rot="4324796">
            <a:off x="1247625" y="15035016"/>
            <a:ext cx="439420" cy="96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55" name="Rectangle 554">
            <a:extLst>
              <a:ext uri="{FF2B5EF4-FFF2-40B4-BE49-F238E27FC236}">
                <a16:creationId xmlns:a16="http://schemas.microsoft.com/office/drawing/2014/main" xmlns="" id="{3047A9D1-D24C-5D45-8AD5-F26E6C01E0B4}"/>
              </a:ext>
            </a:extLst>
          </p:cNvPr>
          <p:cNvSpPr/>
          <p:nvPr/>
        </p:nvSpPr>
        <p:spPr>
          <a:xfrm rot="6582799">
            <a:off x="1260771" y="14353202"/>
            <a:ext cx="416553" cy="96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69" name="Rectangle 568">
            <a:extLst>
              <a:ext uri="{FF2B5EF4-FFF2-40B4-BE49-F238E27FC236}">
                <a16:creationId xmlns:a16="http://schemas.microsoft.com/office/drawing/2014/main" xmlns="" id="{DF86FFA6-6359-4A4A-A667-31A97BAA196D}"/>
              </a:ext>
            </a:extLst>
          </p:cNvPr>
          <p:cNvSpPr/>
          <p:nvPr/>
        </p:nvSpPr>
        <p:spPr>
          <a:xfrm>
            <a:off x="5336299" y="9269572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xmlns="" id="{8FD2F9F6-5FFE-8542-A92B-F08E728E4F10}"/>
              </a:ext>
            </a:extLst>
          </p:cNvPr>
          <p:cNvSpPr/>
          <p:nvPr/>
        </p:nvSpPr>
        <p:spPr>
          <a:xfrm rot="2422186">
            <a:off x="8005365" y="2974255"/>
            <a:ext cx="463294" cy="8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xmlns="" id="{00E6D38E-3F60-8646-B0C0-1F4A34240498}"/>
              </a:ext>
            </a:extLst>
          </p:cNvPr>
          <p:cNvCxnSpPr>
            <a:cxnSpLocks/>
          </p:cNvCxnSpPr>
          <p:nvPr/>
        </p:nvCxnSpPr>
        <p:spPr>
          <a:xfrm>
            <a:off x="3976652" y="15453913"/>
            <a:ext cx="1" cy="163173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xmlns="" id="{D4B93F59-D2FC-494E-A191-68C1183B5A36}"/>
              </a:ext>
            </a:extLst>
          </p:cNvPr>
          <p:cNvCxnSpPr>
            <a:cxnSpLocks/>
          </p:cNvCxnSpPr>
          <p:nvPr/>
        </p:nvCxnSpPr>
        <p:spPr>
          <a:xfrm>
            <a:off x="6494008" y="13236243"/>
            <a:ext cx="0" cy="17512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xmlns="" id="{65EF4E70-4D82-4563-8C8F-B8DCF409B693}"/>
              </a:ext>
            </a:extLst>
          </p:cNvPr>
          <p:cNvCxnSpPr>
            <a:cxnSpLocks/>
          </p:cNvCxnSpPr>
          <p:nvPr/>
        </p:nvCxnSpPr>
        <p:spPr>
          <a:xfrm flipV="1">
            <a:off x="1467335" y="15889390"/>
            <a:ext cx="108218" cy="141539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xmlns="" id="{075D2157-2F64-4D6D-B3D2-F05D8B966EAB}"/>
              </a:ext>
            </a:extLst>
          </p:cNvPr>
          <p:cNvCxnSpPr>
            <a:cxnSpLocks/>
          </p:cNvCxnSpPr>
          <p:nvPr/>
        </p:nvCxnSpPr>
        <p:spPr>
          <a:xfrm>
            <a:off x="5908708" y="2337637"/>
            <a:ext cx="0" cy="2077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xmlns="" id="{075D2157-2F64-4D6D-B3D2-F05D8B966EAB}"/>
              </a:ext>
            </a:extLst>
          </p:cNvPr>
          <p:cNvCxnSpPr>
            <a:cxnSpLocks/>
          </p:cNvCxnSpPr>
          <p:nvPr/>
        </p:nvCxnSpPr>
        <p:spPr>
          <a:xfrm rot="16200000">
            <a:off x="8250528" y="3821264"/>
            <a:ext cx="0" cy="2077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xmlns="" id="{075D2157-2F64-4D6D-B3D2-F05D8B966EAB}"/>
              </a:ext>
            </a:extLst>
          </p:cNvPr>
          <p:cNvCxnSpPr>
            <a:cxnSpLocks/>
          </p:cNvCxnSpPr>
          <p:nvPr/>
        </p:nvCxnSpPr>
        <p:spPr>
          <a:xfrm>
            <a:off x="2526423" y="2351743"/>
            <a:ext cx="0" cy="2077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xmlns="" id="{075D2157-2F64-4D6D-B3D2-F05D8B966EAB}"/>
              </a:ext>
            </a:extLst>
          </p:cNvPr>
          <p:cNvCxnSpPr>
            <a:cxnSpLocks/>
          </p:cNvCxnSpPr>
          <p:nvPr/>
        </p:nvCxnSpPr>
        <p:spPr>
          <a:xfrm flipH="1">
            <a:off x="8488263" y="2710190"/>
            <a:ext cx="116906" cy="17851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xmlns="" id="{075D2157-2F64-4D6D-B3D2-F05D8B966EAB}"/>
              </a:ext>
            </a:extLst>
          </p:cNvPr>
          <p:cNvCxnSpPr>
            <a:cxnSpLocks/>
          </p:cNvCxnSpPr>
          <p:nvPr/>
        </p:nvCxnSpPr>
        <p:spPr>
          <a:xfrm flipH="1">
            <a:off x="8698452" y="3364388"/>
            <a:ext cx="228599" cy="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xmlns="" id="{075D2157-2F64-4D6D-B3D2-F05D8B966EAB}"/>
              </a:ext>
            </a:extLst>
          </p:cNvPr>
          <p:cNvCxnSpPr>
            <a:cxnSpLocks/>
          </p:cNvCxnSpPr>
          <p:nvPr/>
        </p:nvCxnSpPr>
        <p:spPr>
          <a:xfrm flipV="1">
            <a:off x="6151747" y="3056694"/>
            <a:ext cx="1" cy="185024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xmlns="" id="{453983C7-9888-425D-92CA-8DF2329B7D40}"/>
              </a:ext>
            </a:extLst>
          </p:cNvPr>
          <p:cNvCxnSpPr>
            <a:cxnSpLocks/>
          </p:cNvCxnSpPr>
          <p:nvPr/>
        </p:nvCxnSpPr>
        <p:spPr>
          <a:xfrm>
            <a:off x="7601158" y="6702212"/>
            <a:ext cx="0" cy="3011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xmlns="" id="{480FB431-828C-47F2-80CF-0AE876A34BB4}"/>
              </a:ext>
            </a:extLst>
          </p:cNvPr>
          <p:cNvCxnSpPr>
            <a:cxnSpLocks/>
          </p:cNvCxnSpPr>
          <p:nvPr/>
        </p:nvCxnSpPr>
        <p:spPr>
          <a:xfrm>
            <a:off x="5391475" y="13210080"/>
            <a:ext cx="1869" cy="241694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xmlns="" id="{31FD9927-9543-418F-A556-5C1E32CF222A}"/>
              </a:ext>
            </a:extLst>
          </p:cNvPr>
          <p:cNvCxnSpPr>
            <a:cxnSpLocks/>
          </p:cNvCxnSpPr>
          <p:nvPr/>
        </p:nvCxnSpPr>
        <p:spPr>
          <a:xfrm flipV="1">
            <a:off x="2174327" y="7363867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xmlns="" id="{075D2157-2F64-4D6D-B3D2-F05D8B966EAB}"/>
              </a:ext>
            </a:extLst>
          </p:cNvPr>
          <p:cNvCxnSpPr>
            <a:cxnSpLocks/>
          </p:cNvCxnSpPr>
          <p:nvPr/>
        </p:nvCxnSpPr>
        <p:spPr>
          <a:xfrm>
            <a:off x="4185187" y="2375746"/>
            <a:ext cx="0" cy="207791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483881" y="165945"/>
            <a:ext cx="4978397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1"/>
                </a:solidFill>
              </a:rPr>
              <a:t>Our PE Journey in Y5 &amp; Y6</a:t>
            </a:r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2050" name="AutoShape 2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 descr="C:\Users\donna\Pictures\LETS 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9589" y="15694289"/>
            <a:ext cx="1946011" cy="1946011"/>
          </a:xfrm>
          <a:prstGeom prst="rect">
            <a:avLst/>
          </a:prstGeom>
          <a:noFill/>
        </p:spPr>
      </p:pic>
      <p:sp>
        <p:nvSpPr>
          <p:cNvPr id="167" name="TextBox 166"/>
          <p:cNvSpPr txBox="1"/>
          <p:nvPr/>
        </p:nvSpPr>
        <p:spPr>
          <a:xfrm>
            <a:off x="1799773" y="16366617"/>
            <a:ext cx="298026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Multi-Skills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953559" y="14277974"/>
            <a:ext cx="131414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CC00"/>
                </a:solidFill>
              </a:rPr>
              <a:t>Invasion Games </a:t>
            </a:r>
            <a:endParaRPr lang="en-GB" sz="2400" b="1" dirty="0">
              <a:solidFill>
                <a:srgbClr val="00CC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6772274" y="5388996"/>
            <a:ext cx="210908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FF"/>
                </a:solidFill>
              </a:rPr>
              <a:t>Outdoor</a:t>
            </a:r>
            <a:r>
              <a:rPr lang="en-GB" sz="2400" b="1" dirty="0" smtClean="0">
                <a:solidFill>
                  <a:srgbClr val="CC0099"/>
                </a:solidFill>
              </a:rPr>
              <a:t> </a:t>
            </a:r>
          </a:p>
          <a:p>
            <a:pPr algn="ctr"/>
            <a:r>
              <a:rPr lang="en-GB" sz="2400" b="1" dirty="0" smtClean="0">
                <a:solidFill>
                  <a:srgbClr val="FF00FF"/>
                </a:solidFill>
              </a:rPr>
              <a:t>Adventure</a:t>
            </a:r>
            <a:endParaRPr lang="en-GB" sz="2400" b="1" dirty="0">
              <a:solidFill>
                <a:srgbClr val="FF00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188306" y="908871"/>
            <a:ext cx="140546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33CCFF"/>
                </a:solidFill>
              </a:rPr>
              <a:t>Athletics </a:t>
            </a:r>
            <a:endParaRPr lang="en-GB" sz="2000" b="1" dirty="0">
              <a:solidFill>
                <a:srgbClr val="33CCFF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736538" y="16563082"/>
            <a:ext cx="2613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We </a:t>
            </a:r>
            <a:r>
              <a:rPr lang="en-GB" sz="1600" dirty="0" smtClean="0">
                <a:solidFill>
                  <a:srgbClr val="FF0000"/>
                </a:solidFill>
              </a:rPr>
              <a:t>will combine &amp; perform skills with control, adapting them to meet the needs of different  situations.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813966" y="14147190"/>
            <a:ext cx="204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We </a:t>
            </a:r>
            <a:r>
              <a:rPr lang="en-GB" sz="1600" dirty="0" smtClean="0">
                <a:solidFill>
                  <a:srgbClr val="FF0000"/>
                </a:solidFill>
              </a:rPr>
              <a:t>will identify aspects of our own &amp; other performances, offering advice on how to improve. .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0" y="13662020"/>
            <a:ext cx="122262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u="sng" dirty="0" smtClean="0"/>
              <a:t>Key </a:t>
            </a:r>
            <a:r>
              <a:rPr lang="en-GB" sz="1100" u="sng" dirty="0" smtClean="0"/>
              <a:t>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Awareness performance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Suggestion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Support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Over arm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Underarm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Accuracy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Attack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Defend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combination</a:t>
            </a:r>
            <a:endParaRPr lang="en-GB" sz="1100" dirty="0" smtClean="0"/>
          </a:p>
        </p:txBody>
      </p:sp>
      <p:pic>
        <p:nvPicPr>
          <p:cNvPr id="2054" name="Picture 6" descr="C:\Users\donna\Pictures\run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455" y="16955825"/>
            <a:ext cx="1023145" cy="1023145"/>
          </a:xfrm>
          <a:prstGeom prst="rect">
            <a:avLst/>
          </a:prstGeom>
          <a:noFill/>
        </p:spPr>
      </p:pic>
      <p:pic>
        <p:nvPicPr>
          <p:cNvPr id="2055" name="Picture 7" descr="C:\Users\donna\Pictures\stretch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1891" y="16925925"/>
            <a:ext cx="1029440" cy="1029440"/>
          </a:xfrm>
          <a:prstGeom prst="rect">
            <a:avLst/>
          </a:prstGeom>
          <a:noFill/>
        </p:spPr>
      </p:pic>
      <p:pic>
        <p:nvPicPr>
          <p:cNvPr id="2056" name="Picture 8" descr="C:\Users\donna\Pictures\footbal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12120604"/>
            <a:ext cx="1185863" cy="1185863"/>
          </a:xfrm>
          <a:prstGeom prst="rect">
            <a:avLst/>
          </a:prstGeom>
          <a:noFill/>
        </p:spPr>
      </p:pic>
      <p:pic>
        <p:nvPicPr>
          <p:cNvPr id="2057" name="Picture 9" descr="C:\Users\donna\Pictures\dribbl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7768" y="11971850"/>
            <a:ext cx="1113730" cy="1113730"/>
          </a:xfrm>
          <a:prstGeom prst="rect">
            <a:avLst/>
          </a:prstGeom>
          <a:noFill/>
        </p:spPr>
      </p:pic>
      <p:pic>
        <p:nvPicPr>
          <p:cNvPr id="2058" name="Picture 10" descr="C:\Users\donna\Pictures\Balancin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822256"/>
            <a:ext cx="1244048" cy="1358689"/>
          </a:xfrm>
          <a:prstGeom prst="rect">
            <a:avLst/>
          </a:prstGeom>
          <a:noFill/>
        </p:spPr>
      </p:pic>
      <p:sp>
        <p:nvSpPr>
          <p:cNvPr id="136" name="Block Arc 135">
            <a:extLst>
              <a:ext uri="{FF2B5EF4-FFF2-40B4-BE49-F238E27FC236}">
                <a16:creationId xmlns:a16="http://schemas.microsoft.com/office/drawing/2014/main" xmlns="" id="{28EF7BC0-BD7F-BD4C-8DBE-13C9030B0FE6}"/>
              </a:ext>
            </a:extLst>
          </p:cNvPr>
          <p:cNvSpPr/>
          <p:nvPr/>
        </p:nvSpPr>
        <p:spPr>
          <a:xfrm rot="16200000">
            <a:off x="701645" y="9267650"/>
            <a:ext cx="2760688" cy="222930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0" y="8205847"/>
            <a:ext cx="30723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/>
                </a:solidFill>
              </a:rPr>
              <a:t>Gymnastics and Dance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pic>
        <p:nvPicPr>
          <p:cNvPr id="2059" name="Picture 11" descr="C:\Users\donna\Pictures\tenni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48920" y="5365769"/>
            <a:ext cx="1394083" cy="1394083"/>
          </a:xfrm>
          <a:prstGeom prst="rect">
            <a:avLst/>
          </a:prstGeom>
          <a:noFill/>
        </p:spPr>
      </p:pic>
      <p:pic>
        <p:nvPicPr>
          <p:cNvPr id="2060" name="Picture 12" descr="C:\Users\donna\Pictures\mission accomplishe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1256" y="261256"/>
            <a:ext cx="1915269" cy="1915269"/>
          </a:xfrm>
          <a:prstGeom prst="rect">
            <a:avLst/>
          </a:prstGeom>
          <a:noFill/>
        </p:spPr>
      </p:pic>
      <p:grpSp>
        <p:nvGrpSpPr>
          <p:cNvPr id="571" name="Group 570">
            <a:extLst>
              <a:ext uri="{FF2B5EF4-FFF2-40B4-BE49-F238E27FC236}">
                <a16:creationId xmlns:a16="http://schemas.microsoft.com/office/drawing/2014/main" xmlns="" id="{8D25C866-7C9C-8041-AD05-76ABE5363E23}"/>
              </a:ext>
            </a:extLst>
          </p:cNvPr>
          <p:cNvGrpSpPr/>
          <p:nvPr/>
        </p:nvGrpSpPr>
        <p:grpSpPr>
          <a:xfrm>
            <a:off x="103973" y="2275627"/>
            <a:ext cx="1048563" cy="1088761"/>
            <a:chOff x="7621308" y="10948137"/>
            <a:chExt cx="1214980" cy="1304869"/>
          </a:xfrm>
        </p:grpSpPr>
        <p:sp>
          <p:nvSpPr>
            <p:cNvPr id="572" name="Oval 571">
              <a:extLst>
                <a:ext uri="{FF2B5EF4-FFF2-40B4-BE49-F238E27FC236}">
                  <a16:creationId xmlns:a16="http://schemas.microsoft.com/office/drawing/2014/main" xmlns="" id="{47B326B8-7C87-FD4B-9E11-F52A5B959563}"/>
                </a:ext>
              </a:extLst>
            </p:cNvPr>
            <p:cNvSpPr/>
            <p:nvPr/>
          </p:nvSpPr>
          <p:spPr>
            <a:xfrm>
              <a:off x="7621308" y="10948137"/>
              <a:ext cx="1214980" cy="130486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xmlns="" id="{88E49728-06CA-B84F-A75B-9DDD4F68D76F}"/>
                </a:ext>
              </a:extLst>
            </p:cNvPr>
            <p:cNvSpPr/>
            <p:nvPr/>
          </p:nvSpPr>
          <p:spPr>
            <a:xfrm>
              <a:off x="7808262" y="111489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xmlns="" id="{0C33B6A2-64A2-2345-BD56-35CD50DA67E9}"/>
                </a:ext>
              </a:extLst>
            </p:cNvPr>
            <p:cNvSpPr txBox="1"/>
            <p:nvPr/>
          </p:nvSpPr>
          <p:spPr>
            <a:xfrm>
              <a:off x="7808261" y="11220706"/>
              <a:ext cx="815105" cy="885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2060"/>
                  </a:solidFill>
                </a:rPr>
                <a:t>End of Year </a:t>
              </a:r>
              <a:r>
                <a:rPr lang="en-US" sz="1400" b="1" dirty="0" smtClean="0">
                  <a:solidFill>
                    <a:srgbClr val="002060"/>
                  </a:solidFill>
                </a:rPr>
                <a:t> 5&amp;6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46" name="Triangle 45">
            <a:extLst>
              <a:ext uri="{FF2B5EF4-FFF2-40B4-BE49-F238E27FC236}">
                <a16:creationId xmlns:a16="http://schemas.microsoft.com/office/drawing/2014/main" xmlns="" id="{B85D31BE-9BE0-3341-86C3-0BFD563EAA1B}"/>
              </a:ext>
            </a:extLst>
          </p:cNvPr>
          <p:cNvSpPr/>
          <p:nvPr/>
        </p:nvSpPr>
        <p:spPr>
          <a:xfrm rot="16200000">
            <a:off x="1047542" y="2452975"/>
            <a:ext cx="938427" cy="735967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61" name="Picture 13" descr="C:\Users\donna\Pictures\map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50242" y="6790607"/>
            <a:ext cx="970021" cy="970021"/>
          </a:xfrm>
          <a:prstGeom prst="rect">
            <a:avLst/>
          </a:prstGeom>
          <a:noFill/>
        </p:spPr>
      </p:pic>
      <p:sp>
        <p:nvSpPr>
          <p:cNvPr id="140" name="Block Arc 139">
            <a:extLst>
              <a:ext uri="{FF2B5EF4-FFF2-40B4-BE49-F238E27FC236}">
                <a16:creationId xmlns:a16="http://schemas.microsoft.com/office/drawing/2014/main" xmlns="" id="{E050A4CB-2DFF-4C43-B71B-CB7634BAF8C7}"/>
              </a:ext>
            </a:extLst>
          </p:cNvPr>
          <p:cNvSpPr/>
          <p:nvPr/>
        </p:nvSpPr>
        <p:spPr>
          <a:xfrm rot="5400000" flipH="1">
            <a:off x="6381048" y="7086484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3" name="Group 282"/>
          <p:cNvGrpSpPr/>
          <p:nvPr/>
        </p:nvGrpSpPr>
        <p:grpSpPr>
          <a:xfrm>
            <a:off x="2761975" y="6469117"/>
            <a:ext cx="1214980" cy="1304869"/>
            <a:chOff x="7621308" y="10948137"/>
            <a:chExt cx="1214980" cy="1304869"/>
          </a:xfrm>
        </p:grpSpPr>
        <p:sp>
          <p:nvSpPr>
            <p:cNvPr id="284" name="Oval 283">
              <a:extLst>
                <a:ext uri="{FF2B5EF4-FFF2-40B4-BE49-F238E27FC236}">
                  <a16:creationId xmlns:a16="http://schemas.microsoft.com/office/drawing/2014/main" xmlns="" id="{A716D0B4-6237-2645-A384-C1B927AF0552}"/>
                </a:ext>
              </a:extLst>
            </p:cNvPr>
            <p:cNvSpPr/>
            <p:nvPr/>
          </p:nvSpPr>
          <p:spPr>
            <a:xfrm>
              <a:off x="7621308" y="10948137"/>
              <a:ext cx="1214980" cy="130486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xmlns="" id="{7112001F-C49E-A041-A930-D9070852FCB6}"/>
                </a:ext>
              </a:extLst>
            </p:cNvPr>
            <p:cNvSpPr/>
            <p:nvPr/>
          </p:nvSpPr>
          <p:spPr>
            <a:xfrm>
              <a:off x="7808262" y="111489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xmlns="" id="{E2392CED-199C-044B-8C83-9528D182044C}"/>
                </a:ext>
              </a:extLst>
            </p:cNvPr>
            <p:cNvSpPr txBox="1"/>
            <p:nvPr/>
          </p:nvSpPr>
          <p:spPr>
            <a:xfrm>
              <a:off x="7752382" y="11341274"/>
              <a:ext cx="9264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</a:rPr>
                <a:t>Summer Term</a:t>
              </a:r>
            </a:p>
          </p:txBody>
        </p:sp>
      </p:grpSp>
      <p:sp>
        <p:nvSpPr>
          <p:cNvPr id="143" name="Block Arc 142">
            <a:extLst>
              <a:ext uri="{FF2B5EF4-FFF2-40B4-BE49-F238E27FC236}">
                <a16:creationId xmlns:a16="http://schemas.microsoft.com/office/drawing/2014/main" xmlns="" id="{F9A4C65A-77AF-D444-B52E-87C937A7CC66}"/>
              </a:ext>
            </a:extLst>
          </p:cNvPr>
          <p:cNvSpPr/>
          <p:nvPr/>
        </p:nvSpPr>
        <p:spPr>
          <a:xfrm rot="16200000">
            <a:off x="788644" y="4975342"/>
            <a:ext cx="273375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63" name="Picture 15" descr="C:\Users\donna\Downloads\thumbnail_97d3bbffc7df10d23c0f5836ef0a26636f8e6eec088942e6d03791a319137600.0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41659" y="678818"/>
            <a:ext cx="1063795" cy="1063795"/>
          </a:xfrm>
          <a:prstGeom prst="rect">
            <a:avLst/>
          </a:prstGeom>
          <a:noFill/>
        </p:spPr>
      </p:pic>
      <p:sp>
        <p:nvSpPr>
          <p:cNvPr id="2065" name="AutoShape 17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8" name="Picture 20" descr="C:\Users\donna\Pictures\finally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34856" y="1471492"/>
            <a:ext cx="986316" cy="986316"/>
          </a:xfrm>
          <a:prstGeom prst="rect">
            <a:avLst/>
          </a:prstGeom>
          <a:noFill/>
        </p:spPr>
      </p:pic>
      <p:sp>
        <p:nvSpPr>
          <p:cNvPr id="192" name="TextBox 191"/>
          <p:cNvSpPr txBox="1"/>
          <p:nvPr/>
        </p:nvSpPr>
        <p:spPr>
          <a:xfrm>
            <a:off x="3678906" y="14064344"/>
            <a:ext cx="1705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Y5, I can perform a variety of sending , </a:t>
            </a:r>
          </a:p>
          <a:p>
            <a:r>
              <a:rPr lang="en-GB" sz="1200" dirty="0" smtClean="0"/>
              <a:t>Striking </a:t>
            </a:r>
            <a:r>
              <a:rPr lang="en-GB" sz="1200" dirty="0" smtClean="0"/>
              <a:t>and receiving techniques, with great control and fluency.”</a:t>
            </a:r>
            <a:endParaRPr lang="en-GB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211493" y="14190735"/>
            <a:ext cx="1711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We will perform simple jumping actions with control.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4ED9223C-B305-724C-860B-8788F8ED72BC}"/>
              </a:ext>
            </a:extLst>
          </p:cNvPr>
          <p:cNvSpPr/>
          <p:nvPr/>
        </p:nvSpPr>
        <p:spPr>
          <a:xfrm>
            <a:off x="2032661" y="900068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6" name="Group 295"/>
          <p:cNvGrpSpPr/>
          <p:nvPr/>
        </p:nvGrpSpPr>
        <p:grpSpPr>
          <a:xfrm>
            <a:off x="4767278" y="10899217"/>
            <a:ext cx="1214980" cy="1304869"/>
            <a:chOff x="7621308" y="10948137"/>
            <a:chExt cx="1214980" cy="1304869"/>
          </a:xfrm>
        </p:grpSpPr>
        <p:sp>
          <p:nvSpPr>
            <p:cNvPr id="298" name="Oval 297">
              <a:extLst>
                <a:ext uri="{FF2B5EF4-FFF2-40B4-BE49-F238E27FC236}">
                  <a16:creationId xmlns:a16="http://schemas.microsoft.com/office/drawing/2014/main" xmlns="" id="{A716D0B4-6237-2645-A384-C1B927AF0552}"/>
                </a:ext>
              </a:extLst>
            </p:cNvPr>
            <p:cNvSpPr/>
            <p:nvPr/>
          </p:nvSpPr>
          <p:spPr>
            <a:xfrm>
              <a:off x="7621308" y="10948137"/>
              <a:ext cx="1214980" cy="130486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xmlns="" id="{7112001F-C49E-A041-A930-D9070852FCB6}"/>
                </a:ext>
              </a:extLst>
            </p:cNvPr>
            <p:cNvSpPr/>
            <p:nvPr/>
          </p:nvSpPr>
          <p:spPr>
            <a:xfrm>
              <a:off x="7808262" y="111489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xmlns="" id="{E2392CED-199C-044B-8C83-9528D182044C}"/>
                </a:ext>
              </a:extLst>
            </p:cNvPr>
            <p:cNvSpPr txBox="1"/>
            <p:nvPr/>
          </p:nvSpPr>
          <p:spPr>
            <a:xfrm>
              <a:off x="7824027" y="11308184"/>
              <a:ext cx="8410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</a:rPr>
                <a:t>Spring Term</a:t>
              </a:r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0" y="10747138"/>
            <a:ext cx="122262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Muscle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Tension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Posture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Patterns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Unison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Tension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Fluency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Perform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Sequence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Choreograph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Body management </a:t>
            </a:r>
            <a:endParaRPr lang="en-GB" sz="1100" dirty="0" smtClean="0"/>
          </a:p>
          <a:p>
            <a:pPr algn="ctr"/>
            <a:endParaRPr lang="en-GB" sz="1100" dirty="0" smtClean="0"/>
          </a:p>
          <a:p>
            <a:pPr algn="ctr">
              <a:buFont typeface="Arial" pitchFamily="34" charset="0"/>
              <a:buChar char="•"/>
            </a:pPr>
            <a:endParaRPr lang="en-GB" sz="1100" dirty="0" smtClean="0"/>
          </a:p>
          <a:p>
            <a:pPr algn="ctr">
              <a:buFont typeface="Arial" pitchFamily="34" charset="0"/>
              <a:buChar char="•"/>
            </a:pPr>
            <a:endParaRPr lang="en-GB" sz="1100" dirty="0" smtClean="0"/>
          </a:p>
          <a:p>
            <a:pPr algn="ctr">
              <a:buFont typeface="Arial" pitchFamily="34" charset="0"/>
              <a:buChar char="•"/>
            </a:pPr>
            <a:endParaRPr lang="en-GB" sz="1100" dirty="0" smtClean="0"/>
          </a:p>
        </p:txBody>
      </p:sp>
      <p:sp>
        <p:nvSpPr>
          <p:cNvPr id="198" name="TextBox 197"/>
          <p:cNvSpPr txBox="1"/>
          <p:nvPr/>
        </p:nvSpPr>
        <p:spPr>
          <a:xfrm>
            <a:off x="1807573" y="11905355"/>
            <a:ext cx="309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Y5, I can vary direction, levels and pathways, to improve the look of a sequence both on the floor and on apparatus.”</a:t>
            </a:r>
            <a:endParaRPr lang="en-GB" sz="1200" dirty="0"/>
          </a:p>
        </p:txBody>
      </p:sp>
      <p:sp>
        <p:nvSpPr>
          <p:cNvPr id="199" name="TextBox 198"/>
          <p:cNvSpPr txBox="1"/>
          <p:nvPr/>
        </p:nvSpPr>
        <p:spPr>
          <a:xfrm>
            <a:off x="3788229" y="12605482"/>
            <a:ext cx="2215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Y5, I can use my developed skills to play in 4v4 &amp; 5v5 games with a good understanding of the sport.”</a:t>
            </a:r>
            <a:endParaRPr lang="en-GB" sz="1200" dirty="0"/>
          </a:p>
        </p:txBody>
      </p:sp>
      <p:sp>
        <p:nvSpPr>
          <p:cNvPr id="200" name="TextBox 199"/>
          <p:cNvSpPr txBox="1"/>
          <p:nvPr/>
        </p:nvSpPr>
        <p:spPr>
          <a:xfrm>
            <a:off x="6915150" y="11849100"/>
            <a:ext cx="11334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Formation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Possession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Position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Ball control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Zone</a:t>
            </a:r>
          </a:p>
          <a:p>
            <a:pPr algn="ctr">
              <a:buFont typeface="Arial" pitchFamily="34" charset="0"/>
              <a:buChar char="•"/>
            </a:pPr>
            <a:endParaRPr lang="en-GB" sz="1100" dirty="0" smtClean="0"/>
          </a:p>
        </p:txBody>
      </p:sp>
      <p:sp>
        <p:nvSpPr>
          <p:cNvPr id="201" name="TextBox 200"/>
          <p:cNvSpPr txBox="1"/>
          <p:nvPr/>
        </p:nvSpPr>
        <p:spPr>
          <a:xfrm>
            <a:off x="8209167" y="15086535"/>
            <a:ext cx="1511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CC00"/>
                </a:solidFill>
              </a:rPr>
              <a:t>We </a:t>
            </a:r>
            <a:r>
              <a:rPr lang="en-GB" sz="1600" dirty="0" smtClean="0">
                <a:solidFill>
                  <a:srgbClr val="00CC00"/>
                </a:solidFill>
              </a:rPr>
              <a:t>will our ability to use tactics and strategies. </a:t>
            </a:r>
            <a:endParaRPr lang="en-GB" sz="1600" dirty="0">
              <a:solidFill>
                <a:srgbClr val="00CC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963026" y="11492484"/>
            <a:ext cx="795338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“In </a:t>
            </a:r>
            <a:r>
              <a:rPr lang="en-GB" sz="1050" dirty="0" smtClean="0"/>
              <a:t>Y6, I can </a:t>
            </a:r>
            <a:r>
              <a:rPr lang="en-GB" sz="1050" dirty="0" smtClean="0"/>
              <a:t>games in different positions and </a:t>
            </a:r>
          </a:p>
          <a:p>
            <a:r>
              <a:rPr lang="en-GB" sz="1050" dirty="0" smtClean="0"/>
              <a:t>formations”</a:t>
            </a:r>
            <a:endParaRPr lang="en-GB" sz="1050" dirty="0"/>
          </a:p>
        </p:txBody>
      </p:sp>
      <p:sp>
        <p:nvSpPr>
          <p:cNvPr id="204" name="TextBox 203"/>
          <p:cNvSpPr txBox="1"/>
          <p:nvPr/>
        </p:nvSpPr>
        <p:spPr>
          <a:xfrm>
            <a:off x="1576625" y="9911840"/>
            <a:ext cx="204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We will </a:t>
            </a:r>
            <a:r>
              <a:rPr lang="en-GB" sz="1600" dirty="0" smtClean="0">
                <a:solidFill>
                  <a:schemeClr val="accent1"/>
                </a:solidFill>
              </a:rPr>
              <a:t>make up long sequences &amp; perform them with fluency &amp; clarity of movement.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4282365" y="7510810"/>
            <a:ext cx="3651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FF"/>
                </a:solidFill>
              </a:rPr>
              <a:t>We will take part in problem solving and ‘survival’ activities.</a:t>
            </a:r>
            <a:endParaRPr lang="en-GB" sz="1600" dirty="0">
              <a:solidFill>
                <a:srgbClr val="FF00FF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67426" y="7972425"/>
            <a:ext cx="1786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Y6, I can navigate a variety of orienteering challenges; using mapping skills and given clues.”</a:t>
            </a:r>
            <a:endParaRPr lang="en-GB" sz="1200" dirty="0"/>
          </a:p>
        </p:txBody>
      </p:sp>
      <p:sp>
        <p:nvSpPr>
          <p:cNvPr id="212" name="TextBox 211"/>
          <p:cNvSpPr txBox="1"/>
          <p:nvPr/>
        </p:nvSpPr>
        <p:spPr>
          <a:xfrm>
            <a:off x="8664702" y="4674340"/>
            <a:ext cx="1112711" cy="228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North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South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East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West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Route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Map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Reading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Compass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Navigation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Safety  </a:t>
            </a:r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7" name="Rectangle 216"/>
          <p:cNvSpPr/>
          <p:nvPr/>
        </p:nvSpPr>
        <p:spPr>
          <a:xfrm>
            <a:off x="2267805" y="931632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9" name="Rectangle 218"/>
          <p:cNvSpPr/>
          <p:nvPr/>
        </p:nvSpPr>
        <p:spPr>
          <a:xfrm>
            <a:off x="3304125" y="934071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0" name="Rectangle 219"/>
          <p:cNvSpPr/>
          <p:nvPr/>
        </p:nvSpPr>
        <p:spPr>
          <a:xfrm>
            <a:off x="4261197" y="933461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1" name="Rectangle 220"/>
          <p:cNvSpPr/>
          <p:nvPr/>
        </p:nvSpPr>
        <p:spPr>
          <a:xfrm>
            <a:off x="5285325" y="934680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2" name="Rectangle 221"/>
          <p:cNvSpPr/>
          <p:nvPr/>
        </p:nvSpPr>
        <p:spPr>
          <a:xfrm>
            <a:off x="6321645" y="935900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3" name="Rectangle 222"/>
          <p:cNvSpPr/>
          <p:nvPr/>
        </p:nvSpPr>
        <p:spPr>
          <a:xfrm>
            <a:off x="7309197" y="938338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4" name="Rectangle 223"/>
          <p:cNvSpPr/>
          <p:nvPr/>
        </p:nvSpPr>
        <p:spPr>
          <a:xfrm rot="19196073">
            <a:off x="7973661" y="910906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36" name="Rectangle 235"/>
          <p:cNvSpPr/>
          <p:nvPr/>
        </p:nvSpPr>
        <p:spPr>
          <a:xfrm rot="16704373">
            <a:off x="8369901" y="8225145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7" name="Rectangle 246"/>
          <p:cNvSpPr/>
          <p:nvPr/>
        </p:nvSpPr>
        <p:spPr>
          <a:xfrm rot="13929160">
            <a:off x="8168734" y="743876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0" name="Rectangle 249"/>
          <p:cNvSpPr/>
          <p:nvPr/>
        </p:nvSpPr>
        <p:spPr>
          <a:xfrm rot="18522954">
            <a:off x="1371693" y="9554073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2" name="Rectangle 251"/>
          <p:cNvSpPr/>
          <p:nvPr/>
        </p:nvSpPr>
        <p:spPr>
          <a:xfrm rot="16200000">
            <a:off x="1158333" y="1037703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54" name="Rectangle 253"/>
          <p:cNvSpPr/>
          <p:nvPr/>
        </p:nvSpPr>
        <p:spPr>
          <a:xfrm rot="14078472">
            <a:off x="1396079" y="11163419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1" name="TextBox 260"/>
          <p:cNvSpPr txBox="1"/>
          <p:nvPr/>
        </p:nvSpPr>
        <p:spPr>
          <a:xfrm>
            <a:off x="9001126" y="7858126"/>
            <a:ext cx="719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Y5, I can respond to challenges and use simple mapping skills.”</a:t>
            </a:r>
            <a:endParaRPr lang="en-GB" sz="1200" dirty="0"/>
          </a:p>
        </p:txBody>
      </p:sp>
      <p:sp>
        <p:nvSpPr>
          <p:cNvPr id="262" name="TextBox 261"/>
          <p:cNvSpPr txBox="1"/>
          <p:nvPr/>
        </p:nvSpPr>
        <p:spPr>
          <a:xfrm>
            <a:off x="48768" y="7485888"/>
            <a:ext cx="293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Y6, I can explain how a sequence is formed, using appropriate terminology.”</a:t>
            </a:r>
            <a:endParaRPr lang="en-GB" sz="1200" dirty="0"/>
          </a:p>
        </p:txBody>
      </p:sp>
      <p:sp>
        <p:nvSpPr>
          <p:cNvPr id="264" name="TextBox 263"/>
          <p:cNvSpPr txBox="1"/>
          <p:nvPr/>
        </p:nvSpPr>
        <p:spPr>
          <a:xfrm>
            <a:off x="3842431" y="5964530"/>
            <a:ext cx="2947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FF"/>
                </a:solidFill>
              </a:rPr>
              <a:t>We will except responsibility for personal and group decisions and safety. </a:t>
            </a:r>
            <a:endParaRPr lang="en-GB" sz="1600" dirty="0">
              <a:solidFill>
                <a:srgbClr val="FF00FF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2869660" y="5386531"/>
            <a:ext cx="314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Y5, I can bowl with control and accuracy, field affectively as part of a team and strike a bowled ball consistently .”</a:t>
            </a:r>
            <a:endParaRPr lang="en-GB" sz="1200" dirty="0"/>
          </a:p>
        </p:txBody>
      </p:sp>
      <p:sp>
        <p:nvSpPr>
          <p:cNvPr id="270" name="TextBox 269"/>
          <p:cNvSpPr txBox="1"/>
          <p:nvPr/>
        </p:nvSpPr>
        <p:spPr>
          <a:xfrm>
            <a:off x="-116732" y="5922859"/>
            <a:ext cx="13035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8B308"/>
                </a:solidFill>
              </a:rPr>
              <a:t>We will develop our range and quality of S&amp;F games. </a:t>
            </a:r>
            <a:endParaRPr lang="en-GB" sz="1600" dirty="0">
              <a:solidFill>
                <a:srgbClr val="F8B308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58652" y="3722484"/>
            <a:ext cx="221826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C000"/>
                </a:solidFill>
              </a:rPr>
              <a:t>Strike and field</a:t>
            </a:r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0" y="4286262"/>
            <a:ext cx="1124262" cy="194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Interception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Positioning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Bowling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Batting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Control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Variation 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Rules</a:t>
            </a:r>
          </a:p>
          <a:p>
            <a:pPr algn="ctr">
              <a:buFont typeface="Arial" pitchFamily="34" charset="0"/>
              <a:buChar char="•"/>
            </a:pPr>
            <a:r>
              <a:rPr lang="en-GB" sz="1100" dirty="0" smtClean="0"/>
              <a:t>Teams</a:t>
            </a:r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3" name="TextBox 272"/>
          <p:cNvSpPr txBox="1"/>
          <p:nvPr/>
        </p:nvSpPr>
        <p:spPr>
          <a:xfrm>
            <a:off x="1741251" y="4124905"/>
            <a:ext cx="344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8B308"/>
                </a:solidFill>
              </a:rPr>
              <a:t>We will use the skills we prefer with competency and consistency. </a:t>
            </a:r>
            <a:endParaRPr lang="en-GB" sz="1600" dirty="0">
              <a:solidFill>
                <a:srgbClr val="F8B308"/>
              </a:solidFill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8656192" y="1236757"/>
            <a:ext cx="111271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Key Vocabulary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Explosive 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Reaction 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Athlete 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Fitness 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Power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Diet 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Compete 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Values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 dirty="0" smtClean="0"/>
              <a:t>Performance</a:t>
            </a:r>
            <a:endParaRPr lang="en-GB" dirty="0" smtClean="0"/>
          </a:p>
        </p:txBody>
      </p:sp>
      <p:sp>
        <p:nvSpPr>
          <p:cNvPr id="276" name="TextBox 275"/>
          <p:cNvSpPr txBox="1"/>
          <p:nvPr/>
        </p:nvSpPr>
        <p:spPr>
          <a:xfrm>
            <a:off x="3762405" y="3219486"/>
            <a:ext cx="3349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Y5, I can identify, modify and refine my technique to improve and reach my peak performance.”</a:t>
            </a:r>
            <a:endParaRPr lang="en-GB" sz="1200" dirty="0"/>
          </a:p>
        </p:txBody>
      </p:sp>
      <p:sp>
        <p:nvSpPr>
          <p:cNvPr id="278" name="TextBox 277"/>
          <p:cNvSpPr txBox="1"/>
          <p:nvPr/>
        </p:nvSpPr>
        <p:spPr>
          <a:xfrm>
            <a:off x="639384" y="3207630"/>
            <a:ext cx="336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B0F0"/>
                </a:solidFill>
              </a:rPr>
              <a:t>We will participate in organised competition. </a:t>
            </a:r>
            <a:endParaRPr lang="en-GB" sz="1600" dirty="0">
              <a:solidFill>
                <a:srgbClr val="00B0F0"/>
              </a:solidFill>
            </a:endParaRPr>
          </a:p>
        </p:txBody>
      </p: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xmlns="" id="{31F70B62-1999-4D65-98CB-7C5F294B9DEB}"/>
              </a:ext>
            </a:extLst>
          </p:cNvPr>
          <p:cNvCxnSpPr>
            <a:cxnSpLocks/>
          </p:cNvCxnSpPr>
          <p:nvPr/>
        </p:nvCxnSpPr>
        <p:spPr>
          <a:xfrm flipV="1">
            <a:off x="4031880" y="5214337"/>
            <a:ext cx="0" cy="205532"/>
          </a:xfrm>
          <a:prstGeom prst="line">
            <a:avLst/>
          </a:prstGeom>
          <a:ln w="28575">
            <a:solidFill>
              <a:srgbClr val="F8B30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9" name="Picture 288" descr="swimming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873978" y="10170476"/>
            <a:ext cx="942038" cy="942038"/>
          </a:xfrm>
          <a:prstGeom prst="rect">
            <a:avLst/>
          </a:prstGeom>
        </p:spPr>
      </p:pic>
      <p:sp>
        <p:nvSpPr>
          <p:cNvPr id="214" name="Block Arc 213">
            <a:extLst>
              <a:ext uri="{FF2B5EF4-FFF2-40B4-BE49-F238E27FC236}">
                <a16:creationId xmlns:a16="http://schemas.microsoft.com/office/drawing/2014/main" xmlns="" id="{9BB00DD6-C4C4-7348-AD3E-28EAE4D8492B}"/>
              </a:ext>
            </a:extLst>
          </p:cNvPr>
          <p:cNvSpPr/>
          <p:nvPr/>
        </p:nvSpPr>
        <p:spPr>
          <a:xfrm rot="5400000" flipH="1">
            <a:off x="6401151" y="2804986"/>
            <a:ext cx="2818038" cy="22141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7675844" y="4956306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2" name="Rectangle 291"/>
          <p:cNvSpPr/>
          <p:nvPr/>
        </p:nvSpPr>
        <p:spPr>
          <a:xfrm rot="2894752">
            <a:off x="8110559" y="3067544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3" name="Rectangle 292"/>
          <p:cNvSpPr/>
          <p:nvPr/>
        </p:nvSpPr>
        <p:spPr>
          <a:xfrm rot="5400000">
            <a:off x="8307929" y="3804561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4" name="Rectangle 293"/>
          <p:cNvSpPr/>
          <p:nvPr/>
        </p:nvSpPr>
        <p:spPr>
          <a:xfrm rot="7363683">
            <a:off x="8202999" y="4554067"/>
            <a:ext cx="439420" cy="7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7" name="TextBox 296"/>
          <p:cNvSpPr txBox="1"/>
          <p:nvPr/>
        </p:nvSpPr>
        <p:spPr>
          <a:xfrm>
            <a:off x="3135086" y="7787832"/>
            <a:ext cx="2365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We watch performances and use criteria to make judgements and suggest improvements . 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5406542" y="9700543"/>
            <a:ext cx="1658533" cy="4725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Swimming</a:t>
            </a:r>
            <a:endParaRPr lang="en-GB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7158486" y="9728352"/>
            <a:ext cx="1670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We will swim 25m with confidence and develop survival skills. </a:t>
            </a:r>
          </a:p>
          <a:p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308" name="TextBox 307"/>
          <p:cNvSpPr txBox="1"/>
          <p:nvPr/>
        </p:nvSpPr>
        <p:spPr>
          <a:xfrm>
            <a:off x="5382024" y="1404702"/>
            <a:ext cx="2525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B0F0"/>
                </a:solidFill>
              </a:rPr>
              <a:t>We will identify good athletic performances and explain why.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88401" y="0"/>
            <a:ext cx="931862" cy="10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" name="TextBox 255"/>
          <p:cNvSpPr txBox="1"/>
          <p:nvPr/>
        </p:nvSpPr>
        <p:spPr>
          <a:xfrm>
            <a:off x="3889829" y="9753600"/>
            <a:ext cx="1561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</a:t>
            </a:r>
            <a:r>
              <a:rPr lang="en-GB" sz="1200" dirty="0" smtClean="0"/>
              <a:t>In Y5, I can devise appropriate responses to challenges and adapt to changing circumstances </a:t>
            </a:r>
            <a:endParaRPr lang="en-GB" sz="1200" dirty="0"/>
          </a:p>
        </p:txBody>
      </p:sp>
      <p:sp>
        <p:nvSpPr>
          <p:cNvPr id="280" name="TextBox 279"/>
          <p:cNvSpPr txBox="1"/>
          <p:nvPr/>
        </p:nvSpPr>
        <p:spPr>
          <a:xfrm>
            <a:off x="0" y="15889793"/>
            <a:ext cx="1438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</a:t>
            </a:r>
            <a:r>
              <a:rPr lang="en-GB" sz="1200" dirty="0" smtClean="0"/>
              <a:t>Y6, I can modify and refine my skills and techniques to improve my performance  and adapt to different situations.”</a:t>
            </a:r>
            <a:endParaRPr lang="en-GB" sz="1200" dirty="0"/>
          </a:p>
        </p:txBody>
      </p:sp>
      <p:sp>
        <p:nvSpPr>
          <p:cNvPr id="295" name="TextBox 294"/>
          <p:cNvSpPr txBox="1"/>
          <p:nvPr/>
        </p:nvSpPr>
        <p:spPr>
          <a:xfrm>
            <a:off x="2027640" y="1027520"/>
            <a:ext cx="2233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Y6, I am now ready to move to secondary school after mastering the skills and knowledge of how to live an active and healthy lifestyle, with a love for sport.”</a:t>
            </a:r>
            <a:endParaRPr lang="en-GB" sz="1200" dirty="0"/>
          </a:p>
        </p:txBody>
      </p:sp>
      <p:sp>
        <p:nvSpPr>
          <p:cNvPr id="302" name="TextBox 301"/>
          <p:cNvSpPr txBox="1"/>
          <p:nvPr/>
        </p:nvSpPr>
        <p:spPr>
          <a:xfrm>
            <a:off x="4770838" y="4004183"/>
            <a:ext cx="3349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“In Y6, we plan to outwit the opposition individually, as a pair or as a team, when they are batting, bowling or fielding.”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6629</TotalTime>
  <Words>556</Words>
  <Application>Microsoft Office PowerPoint</Application>
  <PresentationFormat>Custom</PresentationFormat>
  <Paragraphs>106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 Mary's Catholic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donna</cp:lastModifiedBy>
  <cp:revision>344</cp:revision>
  <cp:lastPrinted>2019-11-19T11:30:43Z</cp:lastPrinted>
  <dcterms:created xsi:type="dcterms:W3CDTF">2018-02-08T08:28:53Z</dcterms:created>
  <dcterms:modified xsi:type="dcterms:W3CDTF">2020-06-12T14:42:50Z</dcterms:modified>
</cp:coreProperties>
</file>