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sldIdLst>
    <p:sldId id="269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7" r:id="rId11"/>
    <p:sldId id="264" r:id="rId12"/>
    <p:sldId id="266" r:id="rId13"/>
    <p:sldId id="268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B5DD-2DC3-489F-A887-7ADB407E741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BB499-A2D0-4A61-84A9-78B3D69C7077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B5DD-2DC3-489F-A887-7ADB407E741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BB499-A2D0-4A61-84A9-78B3D69C70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B5DD-2DC3-489F-A887-7ADB407E741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BB499-A2D0-4A61-84A9-78B3D69C70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B5DD-2DC3-489F-A887-7ADB407E741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BB499-A2D0-4A61-84A9-78B3D69C70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B5DD-2DC3-489F-A887-7ADB407E741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BB499-A2D0-4A61-84A9-78B3D69C7077}" type="slidenum">
              <a:rPr lang="en-GB" smtClean="0"/>
              <a:t>‹#›</a:t>
            </a:fld>
            <a:endParaRPr lang="en-GB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B5DD-2DC3-489F-A887-7ADB407E741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BB499-A2D0-4A61-84A9-78B3D69C70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B5DD-2DC3-489F-A887-7ADB407E741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BB499-A2D0-4A61-84A9-78B3D69C70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B5DD-2DC3-489F-A887-7ADB407E741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BB499-A2D0-4A61-84A9-78B3D69C70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B5DD-2DC3-489F-A887-7ADB407E741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BB499-A2D0-4A61-84A9-78B3D69C70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B5DD-2DC3-489F-A887-7ADB407E741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BB499-A2D0-4A61-84A9-78B3D69C7077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7B5DD-2DC3-489F-A887-7ADB407E741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56BB499-A2D0-4A61-84A9-78B3D69C7077}" type="slidenum">
              <a:rPr lang="en-GB" smtClean="0"/>
              <a:t>‹#›</a:t>
            </a:fld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477B5DD-2DC3-489F-A887-7ADB407E7416}" type="datetimeFigureOut">
              <a:rPr lang="en-GB" smtClean="0"/>
              <a:t>03/05/2020</a:t>
            </a:fld>
            <a:endParaRPr lang="en-GB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56BB499-A2D0-4A61-84A9-78B3D69C7077}" type="slidenum">
              <a:rPr lang="en-GB" smtClean="0"/>
              <a:t>‹#›</a:t>
            </a:fld>
            <a:endParaRPr lang="en-GB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The God who speaks through Creation...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en-GB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</a:t>
            </a:r>
            <a:r>
              <a:rPr lang="en-GB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ere in Potters Bar</a:t>
            </a:r>
            <a:endParaRPr lang="en-GB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6626" name="Picture 2" descr="Taxi Transfer from Potters Bar (EN6) to Heathrow Airpor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212976"/>
            <a:ext cx="5715000" cy="30735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C:\Users\margaret\AppData\Local\Microsoft\Windows\Temporary Internet Files\Content.Word\20200427_19264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1"/>
            <a:ext cx="6857998" cy="9144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1753" y="-1131753"/>
            <a:ext cx="6880491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C:\Users\margaret\AppData\Local\Microsoft\Windows\Temporary Internet Files\Content.Word\20200501_191453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 descr="C:\Users\margaret\AppData\Local\Microsoft\Windows\Temporary Internet Files\Content.Word\20200410_143632.jpg"/>
          <p:cNvPicPr>
            <a:picLocks noGrp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24527" cy="7047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:\Users\margaret\AppData\Local\Microsoft\Windows\Temporary Internet Files\Content.Word\20200503_1857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1756" y="-1131755"/>
            <a:ext cx="688049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1754" y="-1131755"/>
            <a:ext cx="6880490" cy="91440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396536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131756" y="-1131755"/>
            <a:ext cx="6880490" cy="914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25</TotalTime>
  <Words>11</Words>
  <Application>Microsoft Office PowerPoint</Application>
  <PresentationFormat>On-screen Show (4:3)</PresentationFormat>
  <Paragraphs>2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Flow</vt:lpstr>
      <vt:lpstr>The God who speaks through Creation...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margaret</dc:creator>
  <cp:lastModifiedBy>margaret</cp:lastModifiedBy>
  <cp:revision>5</cp:revision>
  <dcterms:created xsi:type="dcterms:W3CDTF">2020-05-03T20:24:36Z</dcterms:created>
  <dcterms:modified xsi:type="dcterms:W3CDTF">2020-05-03T20:49:40Z</dcterms:modified>
</cp:coreProperties>
</file>