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7" r:id="rId2"/>
    <p:sldId id="261" r:id="rId3"/>
    <p:sldId id="262" r:id="rId4"/>
    <p:sldId id="263" r:id="rId5"/>
    <p:sldId id="265" r:id="rId6"/>
    <p:sldId id="258" r:id="rId7"/>
    <p:sldId id="257" r:id="rId8"/>
    <p:sldId id="259" r:id="rId9"/>
    <p:sldId id="266" r:id="rId10"/>
    <p:sldId id="260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15B43-07EB-4AD5-9C4C-27C03303B0FE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6A98C-8C92-40D5-AE94-D6662D0B128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6A98C-8C92-40D5-AE94-D6662D0B128B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3082D20-DDDA-4F87-8559-49991BC7E2BC}" type="datetimeFigureOut">
              <a:rPr lang="en-GB" smtClean="0"/>
              <a:pPr/>
              <a:t>15/02/2019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2A44A07-BFC6-4D42-B9C2-E8E069AB59B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Other Faith Week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800" b="1" dirty="0" smtClean="0"/>
              <a:t>11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February – 15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February, 2019</a:t>
            </a:r>
            <a:endParaRPr lang="en-GB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39346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01342" cy="465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668" y="3715012"/>
            <a:ext cx="4701332" cy="31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6632"/>
            <a:ext cx="670098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Showing the Jewish festival of Shabbat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988840"/>
            <a:ext cx="8864965" cy="452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Visit to the </a:t>
            </a:r>
            <a:r>
              <a:rPr lang="en-GB" dirty="0" err="1" smtClean="0"/>
              <a:t>Oshwal</a:t>
            </a:r>
            <a:r>
              <a:rPr lang="en-GB" dirty="0" smtClean="0"/>
              <a:t> Centre Jain Temple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6632"/>
            <a:ext cx="4398075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791" y="116632"/>
            <a:ext cx="4764209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92133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523381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3636981" cy="513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6632"/>
            <a:ext cx="3908094" cy="654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65545" y="530225"/>
            <a:ext cx="325894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08010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Years 3 – 6 </a:t>
            </a:r>
            <a:br>
              <a:rPr lang="en-GB" dirty="0" smtClean="0"/>
            </a:br>
            <a:r>
              <a:rPr lang="en-GB" dirty="0" smtClean="0"/>
              <a:t>visit the Hindu Temple </a:t>
            </a:r>
            <a:br>
              <a:rPr lang="en-GB" dirty="0" smtClean="0"/>
            </a:br>
            <a:r>
              <a:rPr lang="en-GB" dirty="0" smtClean="0"/>
              <a:t>in </a:t>
            </a:r>
            <a:br>
              <a:rPr lang="en-GB" dirty="0" smtClean="0"/>
            </a:br>
            <a:r>
              <a:rPr lang="en-GB" dirty="0" smtClean="0"/>
              <a:t>Neasden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65233" y="530225"/>
            <a:ext cx="605957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86882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4752528" cy="632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697911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0309" y="530225"/>
            <a:ext cx="720942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53330" y="1359418"/>
            <a:ext cx="6713196" cy="42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08920"/>
            <a:ext cx="28003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16534" y="1682816"/>
            <a:ext cx="66675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06750" y="854694"/>
            <a:ext cx="6991943" cy="528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GB" sz="6000" dirty="0" smtClean="0"/>
              <a:t>A Jewish Workshop</a:t>
            </a:r>
          </a:p>
          <a:p>
            <a:pPr algn="ctr">
              <a:buNone/>
            </a:pPr>
            <a:endParaRPr lang="en-GB" sz="6000" dirty="0" smtClean="0"/>
          </a:p>
          <a:p>
            <a:pPr algn="ctr">
              <a:buNone/>
            </a:pPr>
            <a:r>
              <a:rPr lang="en-GB" sz="6000" dirty="0" smtClean="0"/>
              <a:t>Reception </a:t>
            </a:r>
          </a:p>
          <a:p>
            <a:pPr algn="ctr">
              <a:buNone/>
            </a:pPr>
            <a:r>
              <a:rPr lang="en-GB" sz="6000" dirty="0" smtClean="0"/>
              <a:t>and </a:t>
            </a:r>
          </a:p>
          <a:p>
            <a:pPr algn="ctr">
              <a:buNone/>
            </a:pPr>
            <a:r>
              <a:rPr lang="en-GB" sz="6000" dirty="0" smtClean="0"/>
              <a:t>Year 1</a:t>
            </a:r>
            <a:endParaRPr lang="en-GB" sz="6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100</TotalTime>
  <Words>37</Words>
  <Application>Microsoft Office PowerPoint</Application>
  <PresentationFormat>On-screen Show (4:3)</PresentationFormat>
  <Paragraphs>12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Aspect</vt:lpstr>
      <vt:lpstr>Other Faith Week</vt:lpstr>
      <vt:lpstr>Years 3 – 6  visit the Hindu Temple  in  Neasden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Showing the Jewish festival of Shabbat</vt:lpstr>
      <vt:lpstr>Year 2</vt:lpstr>
      <vt:lpstr>Slide 15</vt:lpstr>
      <vt:lpstr>Slide 16</vt:lpstr>
      <vt:lpstr>Slide 17</vt:lpstr>
      <vt:lpstr>Slide 18</vt:lpstr>
      <vt:lpstr>Slide 19</vt:lpstr>
      <vt:lpstr>Slide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4 Visits the Hindu Temple  in Neasden</dc:title>
  <dc:creator>supply</dc:creator>
  <cp:lastModifiedBy>liz</cp:lastModifiedBy>
  <cp:revision>13</cp:revision>
  <dcterms:created xsi:type="dcterms:W3CDTF">2019-02-15T10:17:13Z</dcterms:created>
  <dcterms:modified xsi:type="dcterms:W3CDTF">2019-02-15T16:41:38Z</dcterms:modified>
</cp:coreProperties>
</file>