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 layout="2pic" frame="frameStyle4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9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5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7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0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2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8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4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9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8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961F2C-89C5-4FC1-AE93-54D23906F87A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C43E34-25B8-4CB6-B5E1-DED6D2034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0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Photo Album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Nicola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40603_145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240603_1450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492219">
            <a:off x="4837471" y="1371600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edges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 rot="852814">
            <a:off x="4882122" y="2971799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</a:t>
            </a:r>
            <a:r>
              <a:rPr lang="en-GB" sz="3600" dirty="0" smtClean="0"/>
              <a:t>ertices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37470" y="4711984"/>
            <a:ext cx="2241755" cy="707886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faces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771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40603_1450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240603_14510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845015">
            <a:off x="4975123" y="1401097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edges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30176" y="3105834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</a:t>
            </a:r>
            <a:r>
              <a:rPr lang="en-GB" sz="3600" dirty="0" smtClean="0"/>
              <a:t>ertices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30176" y="4547533"/>
            <a:ext cx="2241755" cy="707886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faces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1608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40603_145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240603_1457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31445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414848">
            <a:off x="4866968" y="1519084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edges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75123" y="3252019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</a:t>
            </a:r>
            <a:r>
              <a:rPr lang="en-GB" sz="3600" dirty="0" smtClean="0"/>
              <a:t>ertices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 rot="1322542">
            <a:off x="4975123" y="4813687"/>
            <a:ext cx="2241755" cy="707886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faces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008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40603_1457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087" y="1284953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17639" y="2153265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edges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95851" y="2799596"/>
            <a:ext cx="2241755" cy="707886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faces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17638" y="3650225"/>
            <a:ext cx="2241755" cy="646331"/>
          </a:xfrm>
          <a:prstGeom prst="rect">
            <a:avLst/>
          </a:prstGeom>
          <a:noFill/>
          <a:ln w="825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</a:t>
            </a:r>
            <a:r>
              <a:rPr lang="en-GB" sz="3600" dirty="0" smtClean="0"/>
              <a:t>ertices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7535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Photo Album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Nicola Lines</dc:creator>
  <cp:lastModifiedBy>Nicola Lines</cp:lastModifiedBy>
  <cp:revision>1</cp:revision>
  <dcterms:created xsi:type="dcterms:W3CDTF">2024-06-07T10:51:27Z</dcterms:created>
  <dcterms:modified xsi:type="dcterms:W3CDTF">2024-06-07T11:00:18Z</dcterms:modified>
</cp:coreProperties>
</file>