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photoAlbum layout="2picTitle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BC7-6961-4DFF-B066-4A5EF153E274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7229ED9-2A2D-4C22-8F1B-C9FE8FBE952D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5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BC7-6961-4DFF-B066-4A5EF153E274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9ED9-2A2D-4C22-8F1B-C9FE8FBE952D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84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BC7-6961-4DFF-B066-4A5EF153E274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9ED9-2A2D-4C22-8F1B-C9FE8FBE952D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28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BC7-6961-4DFF-B066-4A5EF153E274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9ED9-2A2D-4C22-8F1B-C9FE8FBE952D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25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BC7-6961-4DFF-B066-4A5EF153E274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9ED9-2A2D-4C22-8F1B-C9FE8FBE952D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45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BC7-6961-4DFF-B066-4A5EF153E274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9ED9-2A2D-4C22-8F1B-C9FE8FBE952D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37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BC7-6961-4DFF-B066-4A5EF153E274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9ED9-2A2D-4C22-8F1B-C9FE8FBE952D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58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BC7-6961-4DFF-B066-4A5EF153E274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9ED9-2A2D-4C22-8F1B-C9FE8FBE952D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31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BC7-6961-4DFF-B066-4A5EF153E274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9ED9-2A2D-4C22-8F1B-C9FE8FBE9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13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BC7-6961-4DFF-B066-4A5EF153E274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9ED9-2A2D-4C22-8F1B-C9FE8FBE952D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88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5AADBC7-6961-4DFF-B066-4A5EF153E274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9ED9-2A2D-4C22-8F1B-C9FE8FBE952D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49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ADBC7-6961-4DFF-B066-4A5EF153E274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7229ED9-2A2D-4C22-8F1B-C9FE8FBE952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70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C4EF1985-3D82-E84A-A74F-0A59126F6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756" r="8913" b="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880CE-30B9-ABBF-3389-80275C4B2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636" y="992221"/>
            <a:ext cx="6247308" cy="4873558"/>
          </a:xfrm>
        </p:spPr>
        <p:txBody>
          <a:bodyPr anchor="ctr">
            <a:normAutofit/>
          </a:bodyPr>
          <a:lstStyle/>
          <a:p>
            <a:r>
              <a:rPr lang="en-GB" sz="4800"/>
              <a:t>Dice Games challenge afternoon!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3CA6B-F82B-C951-A505-572B4429B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056" y="996610"/>
            <a:ext cx="3363901" cy="4864780"/>
          </a:xfrm>
        </p:spPr>
        <p:txBody>
          <a:bodyPr anchor="ctr">
            <a:normAutofit/>
          </a:bodyPr>
          <a:lstStyle/>
          <a:p>
            <a:pPr algn="r"/>
            <a:endParaRPr lang="en-GB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845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D78CA-DD9A-4AEC-B671-1F7967F96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IMG_5419">
            <a:extLst>
              <a:ext uri="{FF2B5EF4-FFF2-40B4-BE49-F238E27FC236}">
                <a16:creationId xmlns:a16="http://schemas.microsoft.com/office/drawing/2014/main" id="{FF2DC3D6-6880-BBAE-5E5E-52C7554A1A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88259"/>
            <a:ext cx="5524500" cy="4143375"/>
          </a:xfrm>
          <a:prstGeom prst="rect">
            <a:avLst/>
          </a:prstGeom>
        </p:spPr>
      </p:pic>
      <p:pic>
        <p:nvPicPr>
          <p:cNvPr id="6" name="Picture 5" descr="IMG_5420">
            <a:extLst>
              <a:ext uri="{FF2B5EF4-FFF2-40B4-BE49-F238E27FC236}">
                <a16:creationId xmlns:a16="http://schemas.microsoft.com/office/drawing/2014/main" id="{05039617-20BC-223A-3755-1698FF39F0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16" y="1659860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95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9EE9B-FA20-C1A2-285A-C1FCD323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IMG_5421">
            <a:extLst>
              <a:ext uri="{FF2B5EF4-FFF2-40B4-BE49-F238E27FC236}">
                <a16:creationId xmlns:a16="http://schemas.microsoft.com/office/drawing/2014/main" id="{4675B5B9-007B-586F-141B-A562DF77E9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5" y="1329136"/>
            <a:ext cx="5524500" cy="4143375"/>
          </a:xfrm>
          <a:prstGeom prst="rect">
            <a:avLst/>
          </a:prstGeom>
        </p:spPr>
      </p:pic>
      <p:pic>
        <p:nvPicPr>
          <p:cNvPr id="6" name="Picture 5" descr="IMG_5422">
            <a:extLst>
              <a:ext uri="{FF2B5EF4-FFF2-40B4-BE49-F238E27FC236}">
                <a16:creationId xmlns:a16="http://schemas.microsoft.com/office/drawing/2014/main" id="{68E5E2CA-C86E-6968-E4D0-C234AA0202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78" y="214518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68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B9546-ACEC-181D-067F-521986513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IMG_5423">
            <a:extLst>
              <a:ext uri="{FF2B5EF4-FFF2-40B4-BE49-F238E27FC236}">
                <a16:creationId xmlns:a16="http://schemas.microsoft.com/office/drawing/2014/main" id="{D54E69C8-9894-FD5D-0199-B53C6595B7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3" y="244014"/>
            <a:ext cx="5524500" cy="4143375"/>
          </a:xfrm>
          <a:prstGeom prst="rect">
            <a:avLst/>
          </a:prstGeom>
        </p:spPr>
      </p:pic>
      <p:pic>
        <p:nvPicPr>
          <p:cNvPr id="6" name="Picture 5" descr="IMG_5424">
            <a:extLst>
              <a:ext uri="{FF2B5EF4-FFF2-40B4-BE49-F238E27FC236}">
                <a16:creationId xmlns:a16="http://schemas.microsoft.com/office/drawing/2014/main" id="{AC553226-938B-9202-292C-4386BA6651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16" y="1846380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1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E66B-50C0-F3DA-A9AB-325694A66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IMG_5425">
            <a:extLst>
              <a:ext uri="{FF2B5EF4-FFF2-40B4-BE49-F238E27FC236}">
                <a16:creationId xmlns:a16="http://schemas.microsoft.com/office/drawing/2014/main" id="{D03707F5-F6DE-9519-6D28-14262FB226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7563"/>
            <a:ext cx="5524500" cy="4143375"/>
          </a:xfrm>
          <a:prstGeom prst="rect">
            <a:avLst/>
          </a:prstGeom>
        </p:spPr>
      </p:pic>
      <p:pic>
        <p:nvPicPr>
          <p:cNvPr id="6" name="Picture 5" descr="IMG_5426">
            <a:extLst>
              <a:ext uri="{FF2B5EF4-FFF2-40B4-BE49-F238E27FC236}">
                <a16:creationId xmlns:a16="http://schemas.microsoft.com/office/drawing/2014/main" id="{89E1B893-3D6A-781C-D60E-25275522D5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087563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06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9B37-B950-D24E-1CED-13D10D09D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Dice Games</a:t>
            </a:r>
          </a:p>
        </p:txBody>
      </p:sp>
      <p:pic>
        <p:nvPicPr>
          <p:cNvPr id="3" name="Picture 2" descr="Two dice rolling in mid-air">
            <a:extLst>
              <a:ext uri="{FF2B5EF4-FFF2-40B4-BE49-F238E27FC236}">
                <a16:creationId xmlns:a16="http://schemas.microsoft.com/office/drawing/2014/main" id="{496878BF-2726-1835-0A89-7F7DF081B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6357"/>
          <a:stretch/>
        </p:blipFill>
        <p:spPr>
          <a:xfrm>
            <a:off x="0" y="1983504"/>
            <a:ext cx="12192000" cy="60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55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CF74-0614-F23F-05AA-F52EF00C9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Thursday 1</a:t>
            </a:r>
            <a:r>
              <a:rPr lang="en-GB" baseline="30000" dirty="0"/>
              <a:t>st</a:t>
            </a:r>
            <a:r>
              <a:rPr lang="en-GB" dirty="0"/>
              <a:t> January,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5C0CC-D6D2-669C-BB45-23092C02A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Across Key Stage 2 the children worked together in pairs or threes and played a variety of dice games that tested their mathematical understanding of addition, subtraction and multiplication. </a:t>
            </a:r>
          </a:p>
          <a:p>
            <a:pPr marL="0" indent="0">
              <a:buNone/>
            </a:pPr>
            <a:r>
              <a:rPr lang="en-GB" dirty="0"/>
              <a:t>There are many benefits to using dice to support learning and today, from the buzz of the rooms, the dice games played combined a mathematical skill or concept with elements of problem solving, reasoning and communicating that were met with welcome by the children!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79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09497-F5E9-AD83-E4EB-E67042A46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IMG_5405">
            <a:extLst>
              <a:ext uri="{FF2B5EF4-FFF2-40B4-BE49-F238E27FC236}">
                <a16:creationId xmlns:a16="http://schemas.microsoft.com/office/drawing/2014/main" id="{8782B33E-71D6-6C4B-7DD4-3EE761B5FE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7563"/>
            <a:ext cx="5524500" cy="4143375"/>
          </a:xfrm>
          <a:prstGeom prst="rect">
            <a:avLst/>
          </a:prstGeom>
        </p:spPr>
      </p:pic>
      <p:pic>
        <p:nvPicPr>
          <p:cNvPr id="6" name="Picture 5" descr="IMG_5406">
            <a:extLst>
              <a:ext uri="{FF2B5EF4-FFF2-40B4-BE49-F238E27FC236}">
                <a16:creationId xmlns:a16="http://schemas.microsoft.com/office/drawing/2014/main" id="{A20F0DE8-B7E4-1BB4-618D-DEFED4B691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087563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93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777B-2783-D1FB-2AE5-A7E637AB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IMG_5407">
            <a:extLst>
              <a:ext uri="{FF2B5EF4-FFF2-40B4-BE49-F238E27FC236}">
                <a16:creationId xmlns:a16="http://schemas.microsoft.com/office/drawing/2014/main" id="{F625576B-D0F5-81DE-B9DE-ED55F47E48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7563"/>
            <a:ext cx="5524500" cy="4143375"/>
          </a:xfrm>
          <a:prstGeom prst="rect">
            <a:avLst/>
          </a:prstGeom>
        </p:spPr>
      </p:pic>
      <p:pic>
        <p:nvPicPr>
          <p:cNvPr id="6" name="Picture 5" descr="IMG_5408">
            <a:extLst>
              <a:ext uri="{FF2B5EF4-FFF2-40B4-BE49-F238E27FC236}">
                <a16:creationId xmlns:a16="http://schemas.microsoft.com/office/drawing/2014/main" id="{B38AD84D-9F94-02A7-C63A-7416183328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087563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09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72624-F1DE-8922-EF48-7BAEC7E80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IMG_5409">
            <a:extLst>
              <a:ext uri="{FF2B5EF4-FFF2-40B4-BE49-F238E27FC236}">
                <a16:creationId xmlns:a16="http://schemas.microsoft.com/office/drawing/2014/main" id="{67BB5F38-7334-A01C-BF5D-5E8E8517DE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7563"/>
            <a:ext cx="5524500" cy="4143375"/>
          </a:xfrm>
          <a:prstGeom prst="rect">
            <a:avLst/>
          </a:prstGeom>
        </p:spPr>
      </p:pic>
      <p:pic>
        <p:nvPicPr>
          <p:cNvPr id="6" name="Picture 5" descr="IMG_5410">
            <a:extLst>
              <a:ext uri="{FF2B5EF4-FFF2-40B4-BE49-F238E27FC236}">
                <a16:creationId xmlns:a16="http://schemas.microsoft.com/office/drawing/2014/main" id="{B8735B98-4633-B7E2-5E39-2272951EDB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087563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36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8FB3-2698-AA4F-9C87-DF3E9DD70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IMG_5411">
            <a:extLst>
              <a:ext uri="{FF2B5EF4-FFF2-40B4-BE49-F238E27FC236}">
                <a16:creationId xmlns:a16="http://schemas.microsoft.com/office/drawing/2014/main" id="{77FCD575-DBFD-715C-63B2-875C60BFDB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7563"/>
            <a:ext cx="5524500" cy="4143375"/>
          </a:xfrm>
          <a:prstGeom prst="rect">
            <a:avLst/>
          </a:prstGeom>
        </p:spPr>
      </p:pic>
      <p:pic>
        <p:nvPicPr>
          <p:cNvPr id="6" name="Picture 5" descr="IMG_5412">
            <a:extLst>
              <a:ext uri="{FF2B5EF4-FFF2-40B4-BE49-F238E27FC236}">
                <a16:creationId xmlns:a16="http://schemas.microsoft.com/office/drawing/2014/main" id="{3C6E4BB0-B3DE-4406-B05D-C5CC8457C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087563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0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E7F49-0C19-2416-34A2-7BF5A150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IMG_5413">
            <a:extLst>
              <a:ext uri="{FF2B5EF4-FFF2-40B4-BE49-F238E27FC236}">
                <a16:creationId xmlns:a16="http://schemas.microsoft.com/office/drawing/2014/main" id="{AD5FCCCC-7901-0DEB-BA37-6B6850C2BD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7563"/>
            <a:ext cx="5524500" cy="4143375"/>
          </a:xfrm>
          <a:prstGeom prst="rect">
            <a:avLst/>
          </a:prstGeom>
        </p:spPr>
      </p:pic>
      <p:pic>
        <p:nvPicPr>
          <p:cNvPr id="6" name="Picture 5" descr="IMG_5414">
            <a:extLst>
              <a:ext uri="{FF2B5EF4-FFF2-40B4-BE49-F238E27FC236}">
                <a16:creationId xmlns:a16="http://schemas.microsoft.com/office/drawing/2014/main" id="{21B34E79-835F-C888-43CA-D5D8771DCB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087563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7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E30A5-EDFD-6600-3777-0128C852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endParaRPr lang="en-US" sz="36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MG_5416">
            <a:extLst>
              <a:ext uri="{FF2B5EF4-FFF2-40B4-BE49-F238E27FC236}">
                <a16:creationId xmlns:a16="http://schemas.microsoft.com/office/drawing/2014/main" id="{ACDB943A-CCA2-D5E2-3686-56AFCAED69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85" y="1116345"/>
            <a:ext cx="5154896" cy="38661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04010DD-3AC5-8784-1D69-50F644484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207" r="1" b="1"/>
          <a:stretch/>
        </p:blipFill>
        <p:spPr>
          <a:xfrm>
            <a:off x="205575" y="1507508"/>
            <a:ext cx="3568242" cy="20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15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6A85-C518-4A55-C35E-BE8C650B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IMG_5417">
            <a:extLst>
              <a:ext uri="{FF2B5EF4-FFF2-40B4-BE49-F238E27FC236}">
                <a16:creationId xmlns:a16="http://schemas.microsoft.com/office/drawing/2014/main" id="{DC1C5702-B1B8-178C-FF25-A49080DA71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1" y="362001"/>
            <a:ext cx="5524500" cy="4143375"/>
          </a:xfrm>
          <a:prstGeom prst="rect">
            <a:avLst/>
          </a:prstGeom>
        </p:spPr>
      </p:pic>
      <p:pic>
        <p:nvPicPr>
          <p:cNvPr id="6" name="Picture 5" descr="IMG_5418">
            <a:extLst>
              <a:ext uri="{FF2B5EF4-FFF2-40B4-BE49-F238E27FC236}">
                <a16:creationId xmlns:a16="http://schemas.microsoft.com/office/drawing/2014/main" id="{0AF5021D-2917-1E88-C48C-C439C4248B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16" y="1329136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0504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</TotalTime>
  <Words>91</Words>
  <Application>Microsoft Office PowerPoint</Application>
  <PresentationFormat>Widescreen</PresentationFormat>
  <Paragraphs>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Gill Sans MT</vt:lpstr>
      <vt:lpstr>Gallery</vt:lpstr>
      <vt:lpstr>Dice Games challenge afternoon!</vt:lpstr>
      <vt:lpstr>Thursday 1st January,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Dice Games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Dice Games challenge afternoon!</dc:title>
  <dc:creator>Catherine McNamara</dc:creator>
  <cp:lastModifiedBy>Catherine McNamara</cp:lastModifiedBy>
  <cp:revision>1</cp:revision>
  <dcterms:created xsi:type="dcterms:W3CDTF">2024-02-01T23:34:50Z</dcterms:created>
  <dcterms:modified xsi:type="dcterms:W3CDTF">2024-02-01T23:51:17Z</dcterms:modified>
</cp:coreProperties>
</file>