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57" r:id="rId4"/>
    <p:sldId id="258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574D9-7088-8AA8-C50A-720300661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EA9F2B-324D-C7A8-4F6E-E4DB16D6F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DB12C-E59C-37AD-3231-A49154BBE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BF4E-1C34-4B8D-8BFB-758D204A8E2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D147D-CD24-490B-B9D8-252BC1B03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52E6F-579F-7E4D-D9DB-C490AFEB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E88B-2DC6-4EB5-B70A-D5020CA51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317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9375F-B573-346D-D0C6-67020DA3E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7F2422-B2A3-5D77-49EC-80860572D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9976B-1A4B-F2E7-4EFD-8FC10AD56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BF4E-1C34-4B8D-8BFB-758D204A8E2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94E3E-0A43-95C5-5F67-9AC7853FD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3182B-631D-477D-80F6-3D886CD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E88B-2DC6-4EB5-B70A-D5020CA51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162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F997A1-1F6F-92B6-6E09-CC7F7A015B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4AF98D-AD1B-DCA1-3705-D742551FD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A54A0-D319-5A45-C0F4-75325A6B7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BF4E-1C34-4B8D-8BFB-758D204A8E2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94B2A-A365-BCFD-4E4C-E3E074E3B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EB1BA-56FF-1A87-6B87-FEB214BB2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E88B-2DC6-4EB5-B70A-D5020CA51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181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340BF-150A-092B-F840-734908423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76D3C-6102-0EB5-073E-44D27B0E4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152C3-E45F-F52E-406D-79EC8AC57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BF4E-1C34-4B8D-8BFB-758D204A8E2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D6225-67C8-257B-3D6A-AFF77FC4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4B906-4BE8-509C-AEFF-EFCFC7896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E88B-2DC6-4EB5-B70A-D5020CA51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208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BAC6-A6F4-5023-2FEA-CA7E59DDC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1488C-ABB3-982D-9369-F57AE8C45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E103E-9EBB-51F9-3B8B-6C4B4699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BF4E-1C34-4B8D-8BFB-758D204A8E2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A6CC1-55C6-3CA7-EAB9-7E28E284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903C6-BCC9-9943-6B88-6677E458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E88B-2DC6-4EB5-B70A-D5020CA51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541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3815-2655-D747-3776-EEBD0E0DE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111A7-BD2F-E462-9A9C-A3A7A1D293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EFDADD-89B2-8607-4EE6-DD97FE3B1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664D60-B23E-7F32-59D7-713FE4488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BF4E-1C34-4B8D-8BFB-758D204A8E2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8874E-761D-9CAD-EBD8-52D4824C5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B9779-920F-E105-1FC0-5E7A2113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E88B-2DC6-4EB5-B70A-D5020CA51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08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94F3A-68F2-BD04-8FA9-46B6CD784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00550-B927-0F49-1D7E-3B5B4600B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D8478-2E5A-A22A-21DC-0F734A140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EEAB0-4083-BEC4-1DC6-A84B0E7AD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C14455-BEB6-F182-BE2B-4737BEEBCE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080D48-53A8-941A-A77B-0CAC5DD4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BF4E-1C34-4B8D-8BFB-758D204A8E2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597FAE-7374-FFA7-3F51-414AC8049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FE0AD9-83A4-4F7D-2952-70D843F1F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E88B-2DC6-4EB5-B70A-D5020CA51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060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5CFCB-5B1F-7781-5497-39B2D2F3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096195-306E-B347-20BF-9ACEDF86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BF4E-1C34-4B8D-8BFB-758D204A8E2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FE342-0E77-7767-D545-ECBBEB8B7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49F105-67FF-44DB-CC7A-ED2A73E78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E88B-2DC6-4EB5-B70A-D5020CA51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7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6C9841-25AA-8FF4-2042-76EF12924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BF4E-1C34-4B8D-8BFB-758D204A8E2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E59D88-5217-4E28-9AD6-F2A189CE6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FA1D4-C6D9-68CF-D41F-AB4EB469A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E88B-2DC6-4EB5-B70A-D5020CA51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833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CD31F-BFCF-711B-1270-35B7B9601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5D8F0-7399-54DB-D4BE-E6D6FD0C5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80B214-84CA-1C49-FDFC-7FC6AE766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02F38-E920-641F-610B-C10F2052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BF4E-1C34-4B8D-8BFB-758D204A8E2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08331-109D-0718-C28D-C5094B1AA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6F00E-BF6E-042D-E256-5CD199CE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E88B-2DC6-4EB5-B70A-D5020CA51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3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F3F1C-723B-2231-5A76-57699AA0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34A4A-9698-59CC-55AE-7C47AE8CB3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DAC574-128D-CCDF-39B7-E6C2E1E49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8E453-FAE4-E66D-9ED2-3DFF9599D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5BF4E-1C34-4B8D-8BFB-758D204A8E2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042A8-3AC0-4365-7EB6-22DCEFE5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9A40D-2DF2-9C2D-2007-1E8EC9B0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9E88B-2DC6-4EB5-B70A-D5020CA51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11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B673B4-66A7-8314-05FB-3B8F2689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ADEC6-5599-89EB-70AA-6F376B1A4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33FDC-92A0-F786-CCE8-63D71B974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5BF4E-1C34-4B8D-8BFB-758D204A8E2A}" type="datetimeFigureOut">
              <a:rPr lang="en-GB" smtClean="0"/>
              <a:t>08/01/2024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34CD3-A135-B1C9-AA96-4D8D65654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4C958-3CCE-3D08-E74F-1D3208E72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9E88B-2DC6-4EB5-B70A-D5020CA516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016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Book Turning A Page">
            <a:extLst>
              <a:ext uri="{FF2B5EF4-FFF2-40B4-BE49-F238E27FC236}">
                <a16:creationId xmlns:a16="http://schemas.microsoft.com/office/drawing/2014/main" id="{772AE6F7-D51D-5C03-5D14-0763C54F13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ECDADA-7908-1A24-5BE0-4C4780332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 dirty="0">
                <a:solidFill>
                  <a:srgbClr val="FFFFFF"/>
                </a:solidFill>
              </a:rPr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3C087-1D4A-1B28-FBFC-EC64F8BB9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The Feast of the Epiphany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9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40">
            <a:extLst>
              <a:ext uri="{FF2B5EF4-FFF2-40B4-BE49-F238E27FC236}">
                <a16:creationId xmlns:a16="http://schemas.microsoft.com/office/drawing/2014/main" id="{FEAFFCDD-6F96-817E-98AD-D3F86ECA42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10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41">
            <a:extLst>
              <a:ext uri="{FF2B5EF4-FFF2-40B4-BE49-F238E27FC236}">
                <a16:creationId xmlns:a16="http://schemas.microsoft.com/office/drawing/2014/main" id="{0EF985F3-55A2-7519-B866-9F741695C6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96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42">
            <a:extLst>
              <a:ext uri="{FF2B5EF4-FFF2-40B4-BE49-F238E27FC236}">
                <a16:creationId xmlns:a16="http://schemas.microsoft.com/office/drawing/2014/main" id="{2C180977-27C6-46A6-B9F6-57F3051C01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65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43">
            <a:extLst>
              <a:ext uri="{FF2B5EF4-FFF2-40B4-BE49-F238E27FC236}">
                <a16:creationId xmlns:a16="http://schemas.microsoft.com/office/drawing/2014/main" id="{531C6697-9D31-8025-A593-8A0DFE881E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8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44">
            <a:extLst>
              <a:ext uri="{FF2B5EF4-FFF2-40B4-BE49-F238E27FC236}">
                <a16:creationId xmlns:a16="http://schemas.microsoft.com/office/drawing/2014/main" id="{776456C2-BD71-4812-C12C-83AC5DA037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18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47">
            <a:extLst>
              <a:ext uri="{FF2B5EF4-FFF2-40B4-BE49-F238E27FC236}">
                <a16:creationId xmlns:a16="http://schemas.microsoft.com/office/drawing/2014/main" id="{928F7D63-E8F7-951D-505B-A0FB8990EA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45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48">
            <a:extLst>
              <a:ext uri="{FF2B5EF4-FFF2-40B4-BE49-F238E27FC236}">
                <a16:creationId xmlns:a16="http://schemas.microsoft.com/office/drawing/2014/main" id="{37686807-E0E1-8BCC-166B-C79DA33248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00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49">
            <a:extLst>
              <a:ext uri="{FF2B5EF4-FFF2-40B4-BE49-F238E27FC236}">
                <a16:creationId xmlns:a16="http://schemas.microsoft.com/office/drawing/2014/main" id="{40FA900A-30D7-A16C-0061-F88EBB28E7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78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50">
            <a:extLst>
              <a:ext uri="{FF2B5EF4-FFF2-40B4-BE49-F238E27FC236}">
                <a16:creationId xmlns:a16="http://schemas.microsoft.com/office/drawing/2014/main" id="{CF86749A-A775-1B66-1E1B-68124E314C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65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51">
            <a:extLst>
              <a:ext uri="{FF2B5EF4-FFF2-40B4-BE49-F238E27FC236}">
                <a16:creationId xmlns:a16="http://schemas.microsoft.com/office/drawing/2014/main" id="{FC43AED1-34C3-B8EA-F2A0-D87F48D165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59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2F0E00C3-4613-415F-BE3A-78FBAD906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0495175" cy="6858000"/>
          </a:xfrm>
          <a:custGeom>
            <a:avLst/>
            <a:gdLst>
              <a:gd name="connsiteX0" fmla="*/ 0 w 10495175"/>
              <a:gd name="connsiteY0" fmla="*/ 0 h 6858000"/>
              <a:gd name="connsiteX1" fmla="*/ 5289224 w 10495175"/>
              <a:gd name="connsiteY1" fmla="*/ 0 h 6858000"/>
              <a:gd name="connsiteX2" fmla="*/ 6736007 w 10495175"/>
              <a:gd name="connsiteY2" fmla="*/ 0 h 6858000"/>
              <a:gd name="connsiteX3" fmla="*/ 6998753 w 10495175"/>
              <a:gd name="connsiteY3" fmla="*/ 0 h 6858000"/>
              <a:gd name="connsiteX4" fmla="*/ 7778919 w 10495175"/>
              <a:gd name="connsiteY4" fmla="*/ 0 h 6858000"/>
              <a:gd name="connsiteX5" fmla="*/ 8872152 w 10495175"/>
              <a:gd name="connsiteY5" fmla="*/ 0 h 6858000"/>
              <a:gd name="connsiteX6" fmla="*/ 8894276 w 10495175"/>
              <a:gd name="connsiteY6" fmla="*/ 14997 h 6858000"/>
              <a:gd name="connsiteX7" fmla="*/ 10495175 w 10495175"/>
              <a:gd name="connsiteY7" fmla="*/ 3621656 h 6858000"/>
              <a:gd name="connsiteX8" fmla="*/ 8620825 w 10495175"/>
              <a:gd name="connsiteY8" fmla="*/ 6374814 h 6858000"/>
              <a:gd name="connsiteX9" fmla="*/ 8104177 w 10495175"/>
              <a:gd name="connsiteY9" fmla="*/ 6780599 h 6858000"/>
              <a:gd name="connsiteX10" fmla="*/ 7992421 w 10495175"/>
              <a:gd name="connsiteY10" fmla="*/ 6858000 h 6858000"/>
              <a:gd name="connsiteX11" fmla="*/ 7778919 w 10495175"/>
              <a:gd name="connsiteY11" fmla="*/ 6858000 h 6858000"/>
              <a:gd name="connsiteX12" fmla="*/ 6998753 w 10495175"/>
              <a:gd name="connsiteY12" fmla="*/ 6858000 h 6858000"/>
              <a:gd name="connsiteX13" fmla="*/ 6736007 w 10495175"/>
              <a:gd name="connsiteY13" fmla="*/ 6858000 h 6858000"/>
              <a:gd name="connsiteX14" fmla="*/ 5289224 w 10495175"/>
              <a:gd name="connsiteY14" fmla="*/ 6858000 h 6858000"/>
              <a:gd name="connsiteX15" fmla="*/ 0 w 10495175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495175" h="6858000">
                <a:moveTo>
                  <a:pt x="0" y="0"/>
                </a:moveTo>
                <a:lnTo>
                  <a:pt x="5289224" y="0"/>
                </a:lnTo>
                <a:lnTo>
                  <a:pt x="6736007" y="0"/>
                </a:lnTo>
                <a:lnTo>
                  <a:pt x="6998753" y="0"/>
                </a:lnTo>
                <a:lnTo>
                  <a:pt x="7778919" y="0"/>
                </a:lnTo>
                <a:lnTo>
                  <a:pt x="8872152" y="0"/>
                </a:lnTo>
                <a:lnTo>
                  <a:pt x="8894276" y="14997"/>
                </a:lnTo>
                <a:cubicBezTo>
                  <a:pt x="9921439" y="754641"/>
                  <a:pt x="10495175" y="2093192"/>
                  <a:pt x="10495175" y="3621656"/>
                </a:cubicBezTo>
                <a:cubicBezTo>
                  <a:pt x="10495175" y="4969131"/>
                  <a:pt x="9566450" y="5602839"/>
                  <a:pt x="8620825" y="6374814"/>
                </a:cubicBezTo>
                <a:cubicBezTo>
                  <a:pt x="8448622" y="6515397"/>
                  <a:pt x="8277995" y="6653108"/>
                  <a:pt x="8104177" y="6780599"/>
                </a:cubicBezTo>
                <a:lnTo>
                  <a:pt x="7992421" y="6858000"/>
                </a:lnTo>
                <a:lnTo>
                  <a:pt x="7778919" y="6858000"/>
                </a:lnTo>
                <a:lnTo>
                  <a:pt x="6998753" y="6858000"/>
                </a:lnTo>
                <a:lnTo>
                  <a:pt x="6736007" y="6858000"/>
                </a:lnTo>
                <a:lnTo>
                  <a:pt x="52892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0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5964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Matthew 2,1-12 - Digital Catholic Missionaries (DCM)">
            <a:extLst>
              <a:ext uri="{FF2B5EF4-FFF2-40B4-BE49-F238E27FC236}">
                <a16:creationId xmlns:a16="http://schemas.microsoft.com/office/drawing/2014/main" id="{568F41CD-88E4-1C60-3047-DE09E0A42B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200" y="1494615"/>
            <a:ext cx="7735248" cy="386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818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52">
            <a:extLst>
              <a:ext uri="{FF2B5EF4-FFF2-40B4-BE49-F238E27FC236}">
                <a16:creationId xmlns:a16="http://schemas.microsoft.com/office/drawing/2014/main" id="{3CFDE160-37E8-673A-274D-5B3F9958E3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34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53">
            <a:extLst>
              <a:ext uri="{FF2B5EF4-FFF2-40B4-BE49-F238E27FC236}">
                <a16:creationId xmlns:a16="http://schemas.microsoft.com/office/drawing/2014/main" id="{3484A70D-59E8-F748-53C3-92C21385AE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15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55">
            <a:extLst>
              <a:ext uri="{FF2B5EF4-FFF2-40B4-BE49-F238E27FC236}">
                <a16:creationId xmlns:a16="http://schemas.microsoft.com/office/drawing/2014/main" id="{C852AF50-E199-A8D3-7175-5C17909384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40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56">
            <a:extLst>
              <a:ext uri="{FF2B5EF4-FFF2-40B4-BE49-F238E27FC236}">
                <a16:creationId xmlns:a16="http://schemas.microsoft.com/office/drawing/2014/main" id="{9E015CEC-CECF-7FAD-D7C8-514D4EF5A4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71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59">
            <a:extLst>
              <a:ext uri="{FF2B5EF4-FFF2-40B4-BE49-F238E27FC236}">
                <a16:creationId xmlns:a16="http://schemas.microsoft.com/office/drawing/2014/main" id="{D094AEE3-48BD-AE24-BF40-D3FFB95AE2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17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61">
            <a:extLst>
              <a:ext uri="{FF2B5EF4-FFF2-40B4-BE49-F238E27FC236}">
                <a16:creationId xmlns:a16="http://schemas.microsoft.com/office/drawing/2014/main" id="{C38F46D1-954E-2571-C87C-135A0118D4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38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62">
            <a:extLst>
              <a:ext uri="{FF2B5EF4-FFF2-40B4-BE49-F238E27FC236}">
                <a16:creationId xmlns:a16="http://schemas.microsoft.com/office/drawing/2014/main" id="{BF559E0C-6979-55BD-A8A0-3D74CDD424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69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EBBF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joe c">
            <a:extLst>
              <a:ext uri="{FF2B5EF4-FFF2-40B4-BE49-F238E27FC236}">
                <a16:creationId xmlns:a16="http://schemas.microsoft.com/office/drawing/2014/main" id="{B52D759D-2ADA-A91E-C583-B33D7FAFFF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123527"/>
            <a:ext cx="2808928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13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D2A8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ikie">
            <a:extLst>
              <a:ext uri="{FF2B5EF4-FFF2-40B4-BE49-F238E27FC236}">
                <a16:creationId xmlns:a16="http://schemas.microsoft.com/office/drawing/2014/main" id="{3084E171-4493-435A-416F-0C96FC0337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123527"/>
            <a:ext cx="432316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38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E6B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ruth">
            <a:extLst>
              <a:ext uri="{FF2B5EF4-FFF2-40B4-BE49-F238E27FC236}">
                <a16:creationId xmlns:a16="http://schemas.microsoft.com/office/drawing/2014/main" id="{ED807BEC-0A74-3623-D82C-A9F406B795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123527"/>
            <a:ext cx="3189917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milia">
            <a:extLst>
              <a:ext uri="{FF2B5EF4-FFF2-40B4-BE49-F238E27FC236}">
                <a16:creationId xmlns:a16="http://schemas.microsoft.com/office/drawing/2014/main" id="{22A27DFE-8CB0-0E14-937F-C97ED5C851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081" y="737419"/>
            <a:ext cx="3477838" cy="538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40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rin">
            <a:extLst>
              <a:ext uri="{FF2B5EF4-FFF2-40B4-BE49-F238E27FC236}">
                <a16:creationId xmlns:a16="http://schemas.microsoft.com/office/drawing/2014/main" id="{DCBA3457-E7E3-F024-87A3-8D060DFC54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27" y="544809"/>
            <a:ext cx="3953745" cy="576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19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34">
            <a:extLst>
              <a:ext uri="{FF2B5EF4-FFF2-40B4-BE49-F238E27FC236}">
                <a16:creationId xmlns:a16="http://schemas.microsoft.com/office/drawing/2014/main" id="{576247A0-3C82-2477-227C-100F47DC3E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56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35">
            <a:extLst>
              <a:ext uri="{FF2B5EF4-FFF2-40B4-BE49-F238E27FC236}">
                <a16:creationId xmlns:a16="http://schemas.microsoft.com/office/drawing/2014/main" id="{2F9E0BA3-2A51-9496-BAFB-673520E101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78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37">
            <a:extLst>
              <a:ext uri="{FF2B5EF4-FFF2-40B4-BE49-F238E27FC236}">
                <a16:creationId xmlns:a16="http://schemas.microsoft.com/office/drawing/2014/main" id="{2827195C-DE9F-D2C1-11C4-C7C45DDFCC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02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38">
            <a:extLst>
              <a:ext uri="{FF2B5EF4-FFF2-40B4-BE49-F238E27FC236}">
                <a16:creationId xmlns:a16="http://schemas.microsoft.com/office/drawing/2014/main" id="{F1D4160C-AE94-D1CE-66C4-E92E715613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20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2639">
            <a:extLst>
              <a:ext uri="{FF2B5EF4-FFF2-40B4-BE49-F238E27FC236}">
                <a16:creationId xmlns:a16="http://schemas.microsoft.com/office/drawing/2014/main" id="{A184748D-6A3A-54B0-7C72-41F39138E1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54" y="914400"/>
            <a:ext cx="6625092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099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</Words>
  <Application>Microsoft Office PowerPoint</Application>
  <PresentationFormat>Widescreen</PresentationFormat>
  <Paragraphs>3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Meiryo</vt:lpstr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Catherine McNamara</dc:creator>
  <cp:lastModifiedBy>Catherine McNamara</cp:lastModifiedBy>
  <cp:revision>1</cp:revision>
  <dcterms:created xsi:type="dcterms:W3CDTF">2024-01-08T22:17:17Z</dcterms:created>
  <dcterms:modified xsi:type="dcterms:W3CDTF">2024-01-08T22:28:00Z</dcterms:modified>
</cp:coreProperties>
</file>