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9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469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804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083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79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09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15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32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61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82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65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945C6-0E52-48AE-9737-03EB56FB3E11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0DCE2-00F1-4D2C-9623-06882DF935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77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8759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Fire Engine Visit 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950234" y="2094385"/>
            <a:ext cx="6291532" cy="431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38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67" y="435633"/>
            <a:ext cx="3890513" cy="2917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14" y="3518497"/>
            <a:ext cx="4189563" cy="3142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24" y="435633"/>
            <a:ext cx="4284453" cy="291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8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39125" y="2406361"/>
            <a:ext cx="3796146" cy="25024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5" y="1759526"/>
            <a:ext cx="7167415" cy="443345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72836" y="346364"/>
            <a:ext cx="6816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Bus Visit 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77552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88" y="382732"/>
            <a:ext cx="3805381" cy="2854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5" y="382732"/>
            <a:ext cx="3976255" cy="298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33" y="3564082"/>
            <a:ext cx="3805382" cy="2854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56" y="3564082"/>
            <a:ext cx="3902364" cy="28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8" y="3740727"/>
            <a:ext cx="3805381" cy="2854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98" y="3612572"/>
            <a:ext cx="3976255" cy="29821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616" y="623455"/>
            <a:ext cx="3976255" cy="285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1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457200"/>
            <a:ext cx="4174836" cy="31311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81" y="581890"/>
            <a:ext cx="4174837" cy="3131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33" y="3588327"/>
            <a:ext cx="3976255" cy="298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69" y="3439391"/>
            <a:ext cx="4174836" cy="31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5" y="640768"/>
            <a:ext cx="3976255" cy="298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2" y="3851564"/>
            <a:ext cx="4174836" cy="2857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455" y="3799607"/>
            <a:ext cx="3879273" cy="2909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8" y="566299"/>
            <a:ext cx="4174836" cy="313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1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581" y="346364"/>
            <a:ext cx="3976255" cy="298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82" y="3647209"/>
            <a:ext cx="3976252" cy="2982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4" y="3477491"/>
            <a:ext cx="3976252" cy="29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52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9" y="613062"/>
            <a:ext cx="3884319" cy="2913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39" y="544112"/>
            <a:ext cx="3976252" cy="2982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17" y="3744189"/>
            <a:ext cx="3976252" cy="2982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1"/>
          <a:stretch/>
        </p:blipFill>
        <p:spPr>
          <a:xfrm>
            <a:off x="6511639" y="3643746"/>
            <a:ext cx="3976252" cy="29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36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6" y="387926"/>
            <a:ext cx="4211779" cy="315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56" y="387926"/>
            <a:ext cx="3976257" cy="2982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04"/>
          <a:stretch/>
        </p:blipFill>
        <p:spPr>
          <a:xfrm>
            <a:off x="1052945" y="3875811"/>
            <a:ext cx="4211779" cy="2982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907" y="3546760"/>
            <a:ext cx="4211781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4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64687" y="3206867"/>
            <a:ext cx="4321847" cy="3157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48" y="3362135"/>
            <a:ext cx="4002660" cy="3001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87" y="222128"/>
            <a:ext cx="4321847" cy="2607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48" y="222128"/>
            <a:ext cx="3945146" cy="295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23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7" y="3491535"/>
            <a:ext cx="3913519" cy="2935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491" y="453962"/>
            <a:ext cx="3502328" cy="2626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7" y="453962"/>
            <a:ext cx="3913517" cy="26267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09" y="3491536"/>
            <a:ext cx="3631723" cy="2935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4" y="409752"/>
            <a:ext cx="3502328" cy="2626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492" y="3491535"/>
            <a:ext cx="3643226" cy="29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3" y="3595057"/>
            <a:ext cx="3347055" cy="2889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2" y="515426"/>
            <a:ext cx="3114141" cy="23356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39" y="515427"/>
            <a:ext cx="3913524" cy="2335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03" y="515427"/>
            <a:ext cx="3105516" cy="2335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238" y="3659744"/>
            <a:ext cx="4037169" cy="2935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04" y="3595057"/>
            <a:ext cx="3183154" cy="299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96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3776203"/>
            <a:ext cx="3283789" cy="2728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30" y="359069"/>
            <a:ext cx="3536831" cy="24358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02" y="332117"/>
            <a:ext cx="3200407" cy="24628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822" y="3776203"/>
            <a:ext cx="3269418" cy="27561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3" y="314857"/>
            <a:ext cx="3283789" cy="24628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894" y="3827965"/>
            <a:ext cx="3536831" cy="265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61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64" y="3364300"/>
            <a:ext cx="3260785" cy="2889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95" y="213498"/>
            <a:ext cx="3683479" cy="2503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538" y="213498"/>
            <a:ext cx="3234914" cy="2503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3364301"/>
            <a:ext cx="3338432" cy="2889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00" y="213498"/>
            <a:ext cx="3338432" cy="2503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895" y="3364300"/>
            <a:ext cx="3847380" cy="28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5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4"/>
          <a:stretch/>
        </p:blipFill>
        <p:spPr>
          <a:xfrm>
            <a:off x="7608498" y="395736"/>
            <a:ext cx="3122762" cy="3006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85" y="366622"/>
            <a:ext cx="3328372" cy="3064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685" y="3742776"/>
            <a:ext cx="3328372" cy="2884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3742777"/>
            <a:ext cx="3131389" cy="29351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315935"/>
            <a:ext cx="3001993" cy="30063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538" y="3742776"/>
            <a:ext cx="3242107" cy="28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6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554" y="349369"/>
            <a:ext cx="3536831" cy="254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3" y="3646807"/>
            <a:ext cx="3487959" cy="2615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7" y="349369"/>
            <a:ext cx="3387307" cy="2540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349369"/>
            <a:ext cx="3387307" cy="2540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00"/>
          <a:stretch/>
        </p:blipFill>
        <p:spPr>
          <a:xfrm>
            <a:off x="8039817" y="3646807"/>
            <a:ext cx="3450568" cy="2587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6" y="3646807"/>
            <a:ext cx="3387307" cy="25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38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936" y="300847"/>
            <a:ext cx="10921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 smtClean="0"/>
              <a:t>Nurse Kim Visit </a:t>
            </a:r>
            <a:endParaRPr lang="en-GB" sz="6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00" y="3563421"/>
            <a:ext cx="4284454" cy="3213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74" y="1408843"/>
            <a:ext cx="4189564" cy="3142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1" y="1408843"/>
            <a:ext cx="4189562" cy="314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18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</Words>
  <Application>Microsoft Office PowerPoint</Application>
  <PresentationFormat>Widescreen</PresentationFormat>
  <Paragraphs>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Fire Engine Visit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Engine Visit</dc:title>
  <dc:creator>Donna Carey</dc:creator>
  <cp:lastModifiedBy>Donna Carey</cp:lastModifiedBy>
  <cp:revision>5</cp:revision>
  <dcterms:created xsi:type="dcterms:W3CDTF">2023-10-10T15:08:32Z</dcterms:created>
  <dcterms:modified xsi:type="dcterms:W3CDTF">2023-10-12T12:46:05Z</dcterms:modified>
</cp:coreProperties>
</file>