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69" r:id="rId2"/>
    <p:sldId id="256" r:id="rId3"/>
    <p:sldId id="259" r:id="rId4"/>
    <p:sldId id="290" r:id="rId5"/>
    <p:sldId id="258" r:id="rId6"/>
    <p:sldId id="326" r:id="rId7"/>
    <p:sldId id="263" r:id="rId8"/>
    <p:sldId id="257" r:id="rId9"/>
    <p:sldId id="266" r:id="rId10"/>
    <p:sldId id="276" r:id="rId11"/>
    <p:sldId id="289" r:id="rId12"/>
    <p:sldId id="280" r:id="rId13"/>
    <p:sldId id="281" r:id="rId14"/>
    <p:sldId id="376" r:id="rId15"/>
    <p:sldId id="267" r:id="rId16"/>
    <p:sldId id="327" r:id="rId17"/>
    <p:sldId id="277" r:id="rId18"/>
    <p:sldId id="286" r:id="rId19"/>
    <p:sldId id="287" r:id="rId20"/>
    <p:sldId id="284" r:id="rId21"/>
    <p:sldId id="285" r:id="rId22"/>
  </p:sldIdLst>
  <p:sldSz cx="9144000" cy="6858000" type="screen4x3"/>
  <p:notesSz cx="6877050" cy="96567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CE6F2"/>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37" autoAdjust="0"/>
    <p:restoredTop sz="94660"/>
  </p:normalViewPr>
  <p:slideViewPr>
    <p:cSldViewPr>
      <p:cViewPr varScale="1">
        <p:scale>
          <a:sx n="69" d="100"/>
          <a:sy n="69" d="100"/>
        </p:scale>
        <p:origin x="169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015A4-1836-4CCC-911F-4ACF2302D9A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206DD6-2AFA-4C84-AA07-2048C6421421}">
      <dgm:prSet custT="1"/>
      <dgm:spPr/>
      <dgm:t>
        <a:bodyPr/>
        <a:lstStyle/>
        <a:p>
          <a:r>
            <a:rPr lang="en-US" sz="2200" kern="1200" dirty="0">
              <a:solidFill>
                <a:schemeClr val="tx1"/>
              </a:solidFill>
              <a:latin typeface="+mn-lt"/>
              <a:ea typeface="+mn-ea"/>
              <a:cs typeface="+mn-cs"/>
            </a:rPr>
            <a:t>It is the parents’/carers duty to send their child to school regularly where they are of compulsory school age;</a:t>
          </a:r>
        </a:p>
      </dgm:t>
    </dgm:pt>
    <dgm:pt modelId="{8E946C9C-68EC-401C-887C-95B2B59BBC73}" type="parTrans" cxnId="{DB0D677D-E206-4CE3-AFB0-379BBDC4288D}">
      <dgm:prSet/>
      <dgm:spPr/>
      <dgm:t>
        <a:bodyPr/>
        <a:lstStyle/>
        <a:p>
          <a:endParaRPr lang="en-US"/>
        </a:p>
      </dgm:t>
    </dgm:pt>
    <dgm:pt modelId="{54580F59-868C-4DAF-A637-D1314E995619}" type="sibTrans" cxnId="{DB0D677D-E206-4CE3-AFB0-379BBDC4288D}">
      <dgm:prSet/>
      <dgm:spPr/>
      <dgm:t>
        <a:bodyPr/>
        <a:lstStyle/>
        <a:p>
          <a:endParaRPr lang="en-US"/>
        </a:p>
      </dgm:t>
    </dgm:pt>
    <dgm:pt modelId="{C7C9277B-1D34-42BB-8C46-D23A95DCA4AF}">
      <dgm:prSet custT="1"/>
      <dgm:spPr/>
      <dgm:t>
        <a:bodyPr/>
        <a:lstStyle/>
        <a:p>
          <a:r>
            <a:rPr lang="en-US" sz="2200" kern="1200" dirty="0">
              <a:solidFill>
                <a:schemeClr val="tx1"/>
              </a:solidFill>
              <a:latin typeface="+mn-lt"/>
              <a:ea typeface="+mn-ea"/>
              <a:cs typeface="+mn-cs"/>
            </a:rPr>
            <a:t>It is the school’s responsibility to record attendance and follow up absence;</a:t>
          </a:r>
        </a:p>
      </dgm:t>
    </dgm:pt>
    <dgm:pt modelId="{8D719B67-7BE2-429F-9053-84FDF7BF8007}" type="parTrans" cxnId="{6BA8E0E3-6FC8-473A-8A29-EBE238E12DE4}">
      <dgm:prSet/>
      <dgm:spPr/>
      <dgm:t>
        <a:bodyPr/>
        <a:lstStyle/>
        <a:p>
          <a:endParaRPr lang="en-US"/>
        </a:p>
      </dgm:t>
    </dgm:pt>
    <dgm:pt modelId="{2317F343-CF73-4505-8A57-B4532E583CE2}" type="sibTrans" cxnId="{6BA8E0E3-6FC8-473A-8A29-EBE238E12DE4}">
      <dgm:prSet/>
      <dgm:spPr/>
      <dgm:t>
        <a:bodyPr/>
        <a:lstStyle/>
        <a:p>
          <a:endParaRPr lang="en-US"/>
        </a:p>
      </dgm:t>
    </dgm:pt>
    <dgm:pt modelId="{A844DEF9-52AE-4BA9-97CB-90D9F1AA2B98}">
      <dgm:prSet custT="1"/>
      <dgm:spPr/>
      <dgm:t>
        <a:bodyPr/>
        <a:lstStyle/>
        <a:p>
          <a:r>
            <a:rPr lang="en-US" sz="2200" kern="1200" dirty="0">
              <a:solidFill>
                <a:schemeClr val="tx1"/>
              </a:solidFill>
              <a:latin typeface="+mn-lt"/>
              <a:ea typeface="+mn-ea"/>
              <a:cs typeface="+mn-cs"/>
            </a:rPr>
            <a:t>Discretion of the local authorities to use legal sanctions, including penalty notices and prosecution in court. </a:t>
          </a:r>
        </a:p>
      </dgm:t>
    </dgm:pt>
    <dgm:pt modelId="{C962C6DC-7096-4BBC-818B-6B5C1EE5BDCF}" type="parTrans" cxnId="{5811858C-8CB1-4F5E-A6CA-437F6284EC88}">
      <dgm:prSet/>
      <dgm:spPr/>
      <dgm:t>
        <a:bodyPr/>
        <a:lstStyle/>
        <a:p>
          <a:endParaRPr lang="en-US"/>
        </a:p>
      </dgm:t>
    </dgm:pt>
    <dgm:pt modelId="{8B0AE317-AB46-46FF-8ADD-B5B6976BE346}" type="sibTrans" cxnId="{5811858C-8CB1-4F5E-A6CA-437F6284EC88}">
      <dgm:prSet/>
      <dgm:spPr/>
      <dgm:t>
        <a:bodyPr/>
        <a:lstStyle/>
        <a:p>
          <a:endParaRPr lang="en-US"/>
        </a:p>
      </dgm:t>
    </dgm:pt>
    <dgm:pt modelId="{7E7BCC0A-62BA-4F39-A07F-A9BD76AF4926}">
      <dgm:prSet/>
      <dgm:spPr/>
      <dgm:t>
        <a:bodyPr/>
        <a:lstStyle/>
        <a:p>
          <a:endParaRPr lang="en-US" dirty="0"/>
        </a:p>
      </dgm:t>
    </dgm:pt>
    <dgm:pt modelId="{0A9F1ED7-3F5E-4DD7-BC98-79AAE40F3AF2}" type="sibTrans" cxnId="{270CC28D-952C-4BD0-9E67-21E9505224AB}">
      <dgm:prSet/>
      <dgm:spPr/>
      <dgm:t>
        <a:bodyPr/>
        <a:lstStyle/>
        <a:p>
          <a:endParaRPr lang="en-US"/>
        </a:p>
      </dgm:t>
    </dgm:pt>
    <dgm:pt modelId="{B794C510-2AE8-4490-B238-B12EE58E28FF}" type="parTrans" cxnId="{270CC28D-952C-4BD0-9E67-21E9505224AB}">
      <dgm:prSet/>
      <dgm:spPr/>
      <dgm:t>
        <a:bodyPr/>
        <a:lstStyle/>
        <a:p>
          <a:endParaRPr lang="en-US"/>
        </a:p>
      </dgm:t>
    </dgm:pt>
    <dgm:pt modelId="{3FFEB66F-6BE6-45B5-B038-B1C7D9DA0619}">
      <dgm:prSet custT="1"/>
      <dgm:spPr/>
      <dgm:t>
        <a:bodyPr/>
        <a:lstStyle/>
        <a:p>
          <a:r>
            <a:rPr lang="en-US" sz="2200" kern="1200" dirty="0">
              <a:solidFill>
                <a:schemeClr val="accent3"/>
              </a:solidFill>
              <a:latin typeface="+mn-lt"/>
              <a:ea typeface="+mn-ea"/>
              <a:cs typeface="+mn-cs"/>
            </a:rPr>
            <a:t>Please email or ring the school to notify us of a child’s absence.</a:t>
          </a:r>
        </a:p>
      </dgm:t>
    </dgm:pt>
    <dgm:pt modelId="{5C78EAF2-2054-4741-B3D5-5B45EF042056}" type="parTrans" cxnId="{8609CFCD-8D95-453F-9864-E2274A80535E}">
      <dgm:prSet/>
      <dgm:spPr/>
      <dgm:t>
        <a:bodyPr/>
        <a:lstStyle/>
        <a:p>
          <a:endParaRPr lang="en-US"/>
        </a:p>
      </dgm:t>
    </dgm:pt>
    <dgm:pt modelId="{F3741CFC-CC60-4FA9-883D-133334F05500}" type="sibTrans" cxnId="{8609CFCD-8D95-453F-9864-E2274A80535E}">
      <dgm:prSet/>
      <dgm:spPr/>
      <dgm:t>
        <a:bodyPr/>
        <a:lstStyle/>
        <a:p>
          <a:endParaRPr lang="en-US"/>
        </a:p>
      </dgm:t>
    </dgm:pt>
    <dgm:pt modelId="{8CFCB51A-7007-4704-BCF3-0F40A65B0F8D}" type="pres">
      <dgm:prSet presAssocID="{CBC015A4-1836-4CCC-911F-4ACF2302D9A4}" presName="linear" presStyleCnt="0">
        <dgm:presLayoutVars>
          <dgm:animLvl val="lvl"/>
          <dgm:resizeHandles val="exact"/>
        </dgm:presLayoutVars>
      </dgm:prSet>
      <dgm:spPr/>
      <dgm:t>
        <a:bodyPr/>
        <a:lstStyle/>
        <a:p>
          <a:endParaRPr lang="en-US"/>
        </a:p>
      </dgm:t>
    </dgm:pt>
    <dgm:pt modelId="{C4E626C7-B4E0-46FF-8700-564FF19E3D03}" type="pres">
      <dgm:prSet presAssocID="{7E7BCC0A-62BA-4F39-A07F-A9BD76AF4926}" presName="parentText" presStyleLbl="node1" presStyleIdx="0" presStyleCnt="1" custFlipVert="1" custScaleX="38851" custScaleY="21432" custLinFactNeighborX="60336" custLinFactNeighborY="-48755">
        <dgm:presLayoutVars>
          <dgm:chMax val="0"/>
          <dgm:bulletEnabled val="1"/>
        </dgm:presLayoutVars>
      </dgm:prSet>
      <dgm:spPr/>
      <dgm:t>
        <a:bodyPr/>
        <a:lstStyle/>
        <a:p>
          <a:endParaRPr lang="en-US"/>
        </a:p>
      </dgm:t>
    </dgm:pt>
    <dgm:pt modelId="{84C3B0BB-6EE7-4CEB-92CF-F65465FC846D}" type="pres">
      <dgm:prSet presAssocID="{7E7BCC0A-62BA-4F39-A07F-A9BD76AF4926}" presName="childText" presStyleLbl="revTx" presStyleIdx="0" presStyleCnt="1">
        <dgm:presLayoutVars>
          <dgm:bulletEnabled val="1"/>
        </dgm:presLayoutVars>
      </dgm:prSet>
      <dgm:spPr/>
      <dgm:t>
        <a:bodyPr/>
        <a:lstStyle/>
        <a:p>
          <a:endParaRPr lang="en-US"/>
        </a:p>
      </dgm:t>
    </dgm:pt>
  </dgm:ptLst>
  <dgm:cxnLst>
    <dgm:cxn modelId="{20108811-CD33-42C9-B11D-AD03DD34B82A}" type="presOf" srcId="{7E206DD6-2AFA-4C84-AA07-2048C6421421}" destId="{84C3B0BB-6EE7-4CEB-92CF-F65465FC846D}" srcOrd="0" destOrd="0" presId="urn:microsoft.com/office/officeart/2005/8/layout/vList2"/>
    <dgm:cxn modelId="{BF545ECE-A4BC-43CB-816D-78F5FCA4EB64}" type="presOf" srcId="{3FFEB66F-6BE6-45B5-B038-B1C7D9DA0619}" destId="{84C3B0BB-6EE7-4CEB-92CF-F65465FC846D}" srcOrd="0" destOrd="3" presId="urn:microsoft.com/office/officeart/2005/8/layout/vList2"/>
    <dgm:cxn modelId="{CBD819D0-E598-4082-8E92-4148BEBB13E7}" type="presOf" srcId="{7E7BCC0A-62BA-4F39-A07F-A9BD76AF4926}" destId="{C4E626C7-B4E0-46FF-8700-564FF19E3D03}" srcOrd="0" destOrd="0" presId="urn:microsoft.com/office/officeart/2005/8/layout/vList2"/>
    <dgm:cxn modelId="{05FBC786-F40F-4F7B-9285-4D520FDF37F1}" type="presOf" srcId="{C7C9277B-1D34-42BB-8C46-D23A95DCA4AF}" destId="{84C3B0BB-6EE7-4CEB-92CF-F65465FC846D}" srcOrd="0" destOrd="1" presId="urn:microsoft.com/office/officeart/2005/8/layout/vList2"/>
    <dgm:cxn modelId="{9A551AD2-20F6-4B58-BA9D-2A04A33F5069}" type="presOf" srcId="{CBC015A4-1836-4CCC-911F-4ACF2302D9A4}" destId="{8CFCB51A-7007-4704-BCF3-0F40A65B0F8D}" srcOrd="0" destOrd="0" presId="urn:microsoft.com/office/officeart/2005/8/layout/vList2"/>
    <dgm:cxn modelId="{F285C37D-8B9A-4B95-B96E-86CC349380E5}" type="presOf" srcId="{A844DEF9-52AE-4BA9-97CB-90D9F1AA2B98}" destId="{84C3B0BB-6EE7-4CEB-92CF-F65465FC846D}" srcOrd="0" destOrd="2" presId="urn:microsoft.com/office/officeart/2005/8/layout/vList2"/>
    <dgm:cxn modelId="{5811858C-8CB1-4F5E-A6CA-437F6284EC88}" srcId="{7E7BCC0A-62BA-4F39-A07F-A9BD76AF4926}" destId="{A844DEF9-52AE-4BA9-97CB-90D9F1AA2B98}" srcOrd="2" destOrd="0" parTransId="{C962C6DC-7096-4BBC-818B-6B5C1EE5BDCF}" sibTransId="{8B0AE317-AB46-46FF-8ADD-B5B6976BE346}"/>
    <dgm:cxn modelId="{8609CFCD-8D95-453F-9864-E2274A80535E}" srcId="{7E7BCC0A-62BA-4F39-A07F-A9BD76AF4926}" destId="{3FFEB66F-6BE6-45B5-B038-B1C7D9DA0619}" srcOrd="3" destOrd="0" parTransId="{5C78EAF2-2054-4741-B3D5-5B45EF042056}" sibTransId="{F3741CFC-CC60-4FA9-883D-133334F05500}"/>
    <dgm:cxn modelId="{270CC28D-952C-4BD0-9E67-21E9505224AB}" srcId="{CBC015A4-1836-4CCC-911F-4ACF2302D9A4}" destId="{7E7BCC0A-62BA-4F39-A07F-A9BD76AF4926}" srcOrd="0" destOrd="0" parTransId="{B794C510-2AE8-4490-B238-B12EE58E28FF}" sibTransId="{0A9F1ED7-3F5E-4DD7-BC98-79AAE40F3AF2}"/>
    <dgm:cxn modelId="{DB0D677D-E206-4CE3-AFB0-379BBDC4288D}" srcId="{7E7BCC0A-62BA-4F39-A07F-A9BD76AF4926}" destId="{7E206DD6-2AFA-4C84-AA07-2048C6421421}" srcOrd="0" destOrd="0" parTransId="{8E946C9C-68EC-401C-887C-95B2B59BBC73}" sibTransId="{54580F59-868C-4DAF-A637-D1314E995619}"/>
    <dgm:cxn modelId="{6BA8E0E3-6FC8-473A-8A29-EBE238E12DE4}" srcId="{7E7BCC0A-62BA-4F39-A07F-A9BD76AF4926}" destId="{C7C9277B-1D34-42BB-8C46-D23A95DCA4AF}" srcOrd="1" destOrd="0" parTransId="{8D719B67-7BE2-429F-9053-84FDF7BF8007}" sibTransId="{2317F343-CF73-4505-8A57-B4532E583CE2}"/>
    <dgm:cxn modelId="{BCD5A497-02DA-43E3-8284-AB29C5404554}" type="presParOf" srcId="{8CFCB51A-7007-4704-BCF3-0F40A65B0F8D}" destId="{C4E626C7-B4E0-46FF-8700-564FF19E3D03}" srcOrd="0" destOrd="0" presId="urn:microsoft.com/office/officeart/2005/8/layout/vList2"/>
    <dgm:cxn modelId="{F0A08950-397A-4299-AEF2-D8EEFC310178}" type="presParOf" srcId="{8CFCB51A-7007-4704-BCF3-0F40A65B0F8D}" destId="{84C3B0BB-6EE7-4CEB-92CF-F65465FC846D}"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6E83BD-4E99-435D-A0E2-F77865BFC53A}"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7297661A-A5E1-4023-BDB6-A9C8AF69B398}">
      <dgm:prSet/>
      <dgm:spPr/>
      <dgm:t>
        <a:bodyPr/>
        <a:lstStyle/>
        <a:p>
          <a:r>
            <a:rPr lang="en-GB"/>
            <a:t>Please inform the school office via email in the morning of any changes to school pick up so that your child’s class teacher will be informed.</a:t>
          </a:r>
          <a:endParaRPr lang="en-US"/>
        </a:p>
      </dgm:t>
    </dgm:pt>
    <dgm:pt modelId="{73617D9D-EB0E-4735-BB33-D5B8F9D4B498}" type="parTrans" cxnId="{EC763AAC-00C8-4D51-8459-F4E8BCC575D4}">
      <dgm:prSet/>
      <dgm:spPr/>
      <dgm:t>
        <a:bodyPr/>
        <a:lstStyle/>
        <a:p>
          <a:endParaRPr lang="en-US"/>
        </a:p>
      </dgm:t>
    </dgm:pt>
    <dgm:pt modelId="{78872337-FDF4-463E-96E7-728BC0B514A6}" type="sibTrans" cxnId="{EC763AAC-00C8-4D51-8459-F4E8BCC575D4}">
      <dgm:prSet phldrT="1" phldr="0"/>
      <dgm:spPr/>
      <dgm:t>
        <a:bodyPr/>
        <a:lstStyle/>
        <a:p>
          <a:r>
            <a:rPr lang="en-US"/>
            <a:t>1</a:t>
          </a:r>
        </a:p>
      </dgm:t>
    </dgm:pt>
    <dgm:pt modelId="{B0BF6891-0BAD-43C6-8200-D76DF09D3774}">
      <dgm:prSet/>
      <dgm:spPr/>
      <dgm:t>
        <a:bodyPr/>
        <a:lstStyle/>
        <a:p>
          <a:r>
            <a:rPr lang="en-GB"/>
            <a:t>If you wish to speak to your child’s class teacher, please make an appointment through the office. </a:t>
          </a:r>
          <a:endParaRPr lang="en-US"/>
        </a:p>
      </dgm:t>
    </dgm:pt>
    <dgm:pt modelId="{3AC7BA8F-5339-4308-8774-67B105B7A6D8}" type="parTrans" cxnId="{9AAE32C6-FC03-4DBB-9D4D-DF112B3902EE}">
      <dgm:prSet/>
      <dgm:spPr/>
      <dgm:t>
        <a:bodyPr/>
        <a:lstStyle/>
        <a:p>
          <a:endParaRPr lang="en-US"/>
        </a:p>
      </dgm:t>
    </dgm:pt>
    <dgm:pt modelId="{626D71AA-5F60-4A7D-AB08-C509BB5D0934}" type="sibTrans" cxnId="{9AAE32C6-FC03-4DBB-9D4D-DF112B3902EE}">
      <dgm:prSet phldrT="2" phldr="0"/>
      <dgm:spPr/>
      <dgm:t>
        <a:bodyPr/>
        <a:lstStyle/>
        <a:p>
          <a:r>
            <a:rPr lang="en-US"/>
            <a:t>2</a:t>
          </a:r>
        </a:p>
      </dgm:t>
    </dgm:pt>
    <dgm:pt modelId="{19E95E7A-4E17-4FF9-9ACF-0EE9E09DA549}">
      <dgm:prSet/>
      <dgm:spPr/>
      <dgm:t>
        <a:bodyPr/>
        <a:lstStyle/>
        <a:p>
          <a:r>
            <a:rPr lang="en-GB" dirty="0"/>
            <a:t>If you wish your child to attend the After School Club, you need to book your place online using School Comms. </a:t>
          </a:r>
          <a:endParaRPr lang="en-US" dirty="0"/>
        </a:p>
      </dgm:t>
    </dgm:pt>
    <dgm:pt modelId="{2C32EC92-75E5-4FA2-AA87-5C745E85DDC4}" type="parTrans" cxnId="{63488AAC-0803-4DC5-BB69-B4194F03DCE9}">
      <dgm:prSet/>
      <dgm:spPr/>
      <dgm:t>
        <a:bodyPr/>
        <a:lstStyle/>
        <a:p>
          <a:endParaRPr lang="en-US"/>
        </a:p>
      </dgm:t>
    </dgm:pt>
    <dgm:pt modelId="{DEAEBE1E-3442-4622-8F26-95C5B51303EF}" type="sibTrans" cxnId="{63488AAC-0803-4DC5-BB69-B4194F03DCE9}">
      <dgm:prSet phldrT="3" phldr="0"/>
      <dgm:spPr/>
      <dgm:t>
        <a:bodyPr/>
        <a:lstStyle/>
        <a:p>
          <a:r>
            <a:rPr lang="en-US"/>
            <a:t>3</a:t>
          </a:r>
        </a:p>
      </dgm:t>
    </dgm:pt>
    <dgm:pt modelId="{6DB5A559-A208-4711-961C-83FF92CCE655}" type="pres">
      <dgm:prSet presAssocID="{9E6E83BD-4E99-435D-A0E2-F77865BFC53A}" presName="Name0" presStyleCnt="0">
        <dgm:presLayoutVars>
          <dgm:animLvl val="lvl"/>
          <dgm:resizeHandles val="exact"/>
        </dgm:presLayoutVars>
      </dgm:prSet>
      <dgm:spPr/>
      <dgm:t>
        <a:bodyPr/>
        <a:lstStyle/>
        <a:p>
          <a:endParaRPr lang="en-US"/>
        </a:p>
      </dgm:t>
    </dgm:pt>
    <dgm:pt modelId="{54CB32FE-76A8-4EFE-B3C3-AD8A9A9B0078}" type="pres">
      <dgm:prSet presAssocID="{7297661A-A5E1-4023-BDB6-A9C8AF69B398}" presName="compositeNode" presStyleCnt="0">
        <dgm:presLayoutVars>
          <dgm:bulletEnabled val="1"/>
        </dgm:presLayoutVars>
      </dgm:prSet>
      <dgm:spPr/>
    </dgm:pt>
    <dgm:pt modelId="{3A1EBDF7-A421-4FAD-9B14-BF5A5820CE49}" type="pres">
      <dgm:prSet presAssocID="{7297661A-A5E1-4023-BDB6-A9C8AF69B398}" presName="bgRect" presStyleLbl="bgAccFollowNode1" presStyleIdx="0" presStyleCnt="3"/>
      <dgm:spPr/>
      <dgm:t>
        <a:bodyPr/>
        <a:lstStyle/>
        <a:p>
          <a:endParaRPr lang="en-US"/>
        </a:p>
      </dgm:t>
    </dgm:pt>
    <dgm:pt modelId="{FF24C07A-1566-4392-A698-74E1251B1170}" type="pres">
      <dgm:prSet presAssocID="{78872337-FDF4-463E-96E7-728BC0B514A6}" presName="sibTransNodeCircle" presStyleLbl="alignNode1" presStyleIdx="0" presStyleCnt="6">
        <dgm:presLayoutVars>
          <dgm:chMax val="0"/>
          <dgm:bulletEnabled/>
        </dgm:presLayoutVars>
      </dgm:prSet>
      <dgm:spPr/>
      <dgm:t>
        <a:bodyPr/>
        <a:lstStyle/>
        <a:p>
          <a:endParaRPr lang="en-US"/>
        </a:p>
      </dgm:t>
    </dgm:pt>
    <dgm:pt modelId="{9580BC87-165D-4E88-8AD6-6E888A8D0046}" type="pres">
      <dgm:prSet presAssocID="{7297661A-A5E1-4023-BDB6-A9C8AF69B398}" presName="bottomLine" presStyleLbl="alignNode1" presStyleIdx="1" presStyleCnt="6">
        <dgm:presLayoutVars/>
      </dgm:prSet>
      <dgm:spPr/>
    </dgm:pt>
    <dgm:pt modelId="{6993323B-2220-4310-882D-11E3AFC2A684}" type="pres">
      <dgm:prSet presAssocID="{7297661A-A5E1-4023-BDB6-A9C8AF69B398}" presName="nodeText" presStyleLbl="bgAccFollowNode1" presStyleIdx="0" presStyleCnt="3">
        <dgm:presLayoutVars>
          <dgm:bulletEnabled val="1"/>
        </dgm:presLayoutVars>
      </dgm:prSet>
      <dgm:spPr/>
      <dgm:t>
        <a:bodyPr/>
        <a:lstStyle/>
        <a:p>
          <a:endParaRPr lang="en-US"/>
        </a:p>
      </dgm:t>
    </dgm:pt>
    <dgm:pt modelId="{FCAEC827-80D5-4636-AE18-D4AD021D7F83}" type="pres">
      <dgm:prSet presAssocID="{78872337-FDF4-463E-96E7-728BC0B514A6}" presName="sibTrans" presStyleCnt="0"/>
      <dgm:spPr/>
    </dgm:pt>
    <dgm:pt modelId="{EC405973-C994-488C-949B-E02FFC1E2BBC}" type="pres">
      <dgm:prSet presAssocID="{B0BF6891-0BAD-43C6-8200-D76DF09D3774}" presName="compositeNode" presStyleCnt="0">
        <dgm:presLayoutVars>
          <dgm:bulletEnabled val="1"/>
        </dgm:presLayoutVars>
      </dgm:prSet>
      <dgm:spPr/>
    </dgm:pt>
    <dgm:pt modelId="{61BD157D-DD70-4F70-B759-D76DFADC334C}" type="pres">
      <dgm:prSet presAssocID="{B0BF6891-0BAD-43C6-8200-D76DF09D3774}" presName="bgRect" presStyleLbl="bgAccFollowNode1" presStyleIdx="1" presStyleCnt="3"/>
      <dgm:spPr/>
      <dgm:t>
        <a:bodyPr/>
        <a:lstStyle/>
        <a:p>
          <a:endParaRPr lang="en-US"/>
        </a:p>
      </dgm:t>
    </dgm:pt>
    <dgm:pt modelId="{CA4CE1B4-8B5E-4388-94E5-A764ED47576C}" type="pres">
      <dgm:prSet presAssocID="{626D71AA-5F60-4A7D-AB08-C509BB5D0934}" presName="sibTransNodeCircle" presStyleLbl="alignNode1" presStyleIdx="2" presStyleCnt="6">
        <dgm:presLayoutVars>
          <dgm:chMax val="0"/>
          <dgm:bulletEnabled/>
        </dgm:presLayoutVars>
      </dgm:prSet>
      <dgm:spPr/>
      <dgm:t>
        <a:bodyPr/>
        <a:lstStyle/>
        <a:p>
          <a:endParaRPr lang="en-US"/>
        </a:p>
      </dgm:t>
    </dgm:pt>
    <dgm:pt modelId="{098381DE-B63F-49FC-BD52-26F9799B0911}" type="pres">
      <dgm:prSet presAssocID="{B0BF6891-0BAD-43C6-8200-D76DF09D3774}" presName="bottomLine" presStyleLbl="alignNode1" presStyleIdx="3" presStyleCnt="6">
        <dgm:presLayoutVars/>
      </dgm:prSet>
      <dgm:spPr/>
    </dgm:pt>
    <dgm:pt modelId="{4431037B-1103-454D-8AD5-2DE3D435C556}" type="pres">
      <dgm:prSet presAssocID="{B0BF6891-0BAD-43C6-8200-D76DF09D3774}" presName="nodeText" presStyleLbl="bgAccFollowNode1" presStyleIdx="1" presStyleCnt="3">
        <dgm:presLayoutVars>
          <dgm:bulletEnabled val="1"/>
        </dgm:presLayoutVars>
      </dgm:prSet>
      <dgm:spPr/>
      <dgm:t>
        <a:bodyPr/>
        <a:lstStyle/>
        <a:p>
          <a:endParaRPr lang="en-US"/>
        </a:p>
      </dgm:t>
    </dgm:pt>
    <dgm:pt modelId="{2B8161D9-1A24-4D79-A697-E77CC892A080}" type="pres">
      <dgm:prSet presAssocID="{626D71AA-5F60-4A7D-AB08-C509BB5D0934}" presName="sibTrans" presStyleCnt="0"/>
      <dgm:spPr/>
    </dgm:pt>
    <dgm:pt modelId="{41ECAF5E-5563-4B5B-8505-482816D898B5}" type="pres">
      <dgm:prSet presAssocID="{19E95E7A-4E17-4FF9-9ACF-0EE9E09DA549}" presName="compositeNode" presStyleCnt="0">
        <dgm:presLayoutVars>
          <dgm:bulletEnabled val="1"/>
        </dgm:presLayoutVars>
      </dgm:prSet>
      <dgm:spPr/>
    </dgm:pt>
    <dgm:pt modelId="{97290A68-513B-46A8-A493-7622A51EF666}" type="pres">
      <dgm:prSet presAssocID="{19E95E7A-4E17-4FF9-9ACF-0EE9E09DA549}" presName="bgRect" presStyleLbl="bgAccFollowNode1" presStyleIdx="2" presStyleCnt="3"/>
      <dgm:spPr/>
      <dgm:t>
        <a:bodyPr/>
        <a:lstStyle/>
        <a:p>
          <a:endParaRPr lang="en-US"/>
        </a:p>
      </dgm:t>
    </dgm:pt>
    <dgm:pt modelId="{6C2384E4-B2E2-40A9-BAE1-8BD243D5B876}" type="pres">
      <dgm:prSet presAssocID="{DEAEBE1E-3442-4622-8F26-95C5B51303EF}" presName="sibTransNodeCircle" presStyleLbl="alignNode1" presStyleIdx="4" presStyleCnt="6">
        <dgm:presLayoutVars>
          <dgm:chMax val="0"/>
          <dgm:bulletEnabled/>
        </dgm:presLayoutVars>
      </dgm:prSet>
      <dgm:spPr/>
      <dgm:t>
        <a:bodyPr/>
        <a:lstStyle/>
        <a:p>
          <a:endParaRPr lang="en-US"/>
        </a:p>
      </dgm:t>
    </dgm:pt>
    <dgm:pt modelId="{0015D519-F884-4751-9440-85BA0DB08215}" type="pres">
      <dgm:prSet presAssocID="{19E95E7A-4E17-4FF9-9ACF-0EE9E09DA549}" presName="bottomLine" presStyleLbl="alignNode1" presStyleIdx="5" presStyleCnt="6">
        <dgm:presLayoutVars/>
      </dgm:prSet>
      <dgm:spPr/>
    </dgm:pt>
    <dgm:pt modelId="{08945C80-A558-499A-86C3-981D1F3A2671}" type="pres">
      <dgm:prSet presAssocID="{19E95E7A-4E17-4FF9-9ACF-0EE9E09DA549}" presName="nodeText" presStyleLbl="bgAccFollowNode1" presStyleIdx="2" presStyleCnt="3">
        <dgm:presLayoutVars>
          <dgm:bulletEnabled val="1"/>
        </dgm:presLayoutVars>
      </dgm:prSet>
      <dgm:spPr/>
      <dgm:t>
        <a:bodyPr/>
        <a:lstStyle/>
        <a:p>
          <a:endParaRPr lang="en-US"/>
        </a:p>
      </dgm:t>
    </dgm:pt>
  </dgm:ptLst>
  <dgm:cxnLst>
    <dgm:cxn modelId="{C1044042-5956-44FE-9AE4-F548C65244A2}" type="presOf" srcId="{B0BF6891-0BAD-43C6-8200-D76DF09D3774}" destId="{61BD157D-DD70-4F70-B759-D76DFADC334C}" srcOrd="0" destOrd="0" presId="urn:microsoft.com/office/officeart/2016/7/layout/BasicLinearProcessNumbered"/>
    <dgm:cxn modelId="{BF9EAA86-7CD7-4D5C-B970-49B26255F6AA}" type="presOf" srcId="{DEAEBE1E-3442-4622-8F26-95C5B51303EF}" destId="{6C2384E4-B2E2-40A9-BAE1-8BD243D5B876}" srcOrd="0" destOrd="0" presId="urn:microsoft.com/office/officeart/2016/7/layout/BasicLinearProcessNumbered"/>
    <dgm:cxn modelId="{EC763AAC-00C8-4D51-8459-F4E8BCC575D4}" srcId="{9E6E83BD-4E99-435D-A0E2-F77865BFC53A}" destId="{7297661A-A5E1-4023-BDB6-A9C8AF69B398}" srcOrd="0" destOrd="0" parTransId="{73617D9D-EB0E-4735-BB33-D5B8F9D4B498}" sibTransId="{78872337-FDF4-463E-96E7-728BC0B514A6}"/>
    <dgm:cxn modelId="{0D2E587A-B6F8-4D70-A79D-F4289A9B8FF6}" type="presOf" srcId="{626D71AA-5F60-4A7D-AB08-C509BB5D0934}" destId="{CA4CE1B4-8B5E-4388-94E5-A764ED47576C}" srcOrd="0" destOrd="0" presId="urn:microsoft.com/office/officeart/2016/7/layout/BasicLinearProcessNumbered"/>
    <dgm:cxn modelId="{D8485C3D-CCF0-413A-B620-05C3AD5320FE}" type="presOf" srcId="{7297661A-A5E1-4023-BDB6-A9C8AF69B398}" destId="{3A1EBDF7-A421-4FAD-9B14-BF5A5820CE49}" srcOrd="0" destOrd="0" presId="urn:microsoft.com/office/officeart/2016/7/layout/BasicLinearProcessNumbered"/>
    <dgm:cxn modelId="{03B6F347-265A-4F14-84EF-247484070C1E}" type="presOf" srcId="{B0BF6891-0BAD-43C6-8200-D76DF09D3774}" destId="{4431037B-1103-454D-8AD5-2DE3D435C556}" srcOrd="1" destOrd="0" presId="urn:microsoft.com/office/officeart/2016/7/layout/BasicLinearProcessNumbered"/>
    <dgm:cxn modelId="{0382A323-F2FA-403B-B170-DE92C94281AD}" type="presOf" srcId="{9E6E83BD-4E99-435D-A0E2-F77865BFC53A}" destId="{6DB5A559-A208-4711-961C-83FF92CCE655}" srcOrd="0" destOrd="0" presId="urn:microsoft.com/office/officeart/2016/7/layout/BasicLinearProcessNumbered"/>
    <dgm:cxn modelId="{9AAE32C6-FC03-4DBB-9D4D-DF112B3902EE}" srcId="{9E6E83BD-4E99-435D-A0E2-F77865BFC53A}" destId="{B0BF6891-0BAD-43C6-8200-D76DF09D3774}" srcOrd="1" destOrd="0" parTransId="{3AC7BA8F-5339-4308-8774-67B105B7A6D8}" sibTransId="{626D71AA-5F60-4A7D-AB08-C509BB5D0934}"/>
    <dgm:cxn modelId="{DF4B285F-48A1-4DF0-A7A6-7E982257D04D}" type="presOf" srcId="{7297661A-A5E1-4023-BDB6-A9C8AF69B398}" destId="{6993323B-2220-4310-882D-11E3AFC2A684}" srcOrd="1" destOrd="0" presId="urn:microsoft.com/office/officeart/2016/7/layout/BasicLinearProcessNumbered"/>
    <dgm:cxn modelId="{63488AAC-0803-4DC5-BB69-B4194F03DCE9}" srcId="{9E6E83BD-4E99-435D-A0E2-F77865BFC53A}" destId="{19E95E7A-4E17-4FF9-9ACF-0EE9E09DA549}" srcOrd="2" destOrd="0" parTransId="{2C32EC92-75E5-4FA2-AA87-5C745E85DDC4}" sibTransId="{DEAEBE1E-3442-4622-8F26-95C5B51303EF}"/>
    <dgm:cxn modelId="{294720BD-C9B2-4148-87E9-7E0E78DE0D83}" type="presOf" srcId="{19E95E7A-4E17-4FF9-9ACF-0EE9E09DA549}" destId="{08945C80-A558-499A-86C3-981D1F3A2671}" srcOrd="1" destOrd="0" presId="urn:microsoft.com/office/officeart/2016/7/layout/BasicLinearProcessNumbered"/>
    <dgm:cxn modelId="{43914300-1E82-4666-BBAB-027CBC629A5B}" type="presOf" srcId="{19E95E7A-4E17-4FF9-9ACF-0EE9E09DA549}" destId="{97290A68-513B-46A8-A493-7622A51EF666}" srcOrd="0" destOrd="0" presId="urn:microsoft.com/office/officeart/2016/7/layout/BasicLinearProcessNumbered"/>
    <dgm:cxn modelId="{14F954E9-EC8D-411C-B30A-D0DC343EE32E}" type="presOf" srcId="{78872337-FDF4-463E-96E7-728BC0B514A6}" destId="{FF24C07A-1566-4392-A698-74E1251B1170}" srcOrd="0" destOrd="0" presId="urn:microsoft.com/office/officeart/2016/7/layout/BasicLinearProcessNumbered"/>
    <dgm:cxn modelId="{9F64200D-A0B8-44A3-AD14-412BFD77F639}" type="presParOf" srcId="{6DB5A559-A208-4711-961C-83FF92CCE655}" destId="{54CB32FE-76A8-4EFE-B3C3-AD8A9A9B0078}" srcOrd="0" destOrd="0" presId="urn:microsoft.com/office/officeart/2016/7/layout/BasicLinearProcessNumbered"/>
    <dgm:cxn modelId="{10B78706-F4C2-47ED-A603-AEA71D95BB09}" type="presParOf" srcId="{54CB32FE-76A8-4EFE-B3C3-AD8A9A9B0078}" destId="{3A1EBDF7-A421-4FAD-9B14-BF5A5820CE49}" srcOrd="0" destOrd="0" presId="urn:microsoft.com/office/officeart/2016/7/layout/BasicLinearProcessNumbered"/>
    <dgm:cxn modelId="{53150F62-0D27-4382-A3A7-DA77B71D71D9}" type="presParOf" srcId="{54CB32FE-76A8-4EFE-B3C3-AD8A9A9B0078}" destId="{FF24C07A-1566-4392-A698-74E1251B1170}" srcOrd="1" destOrd="0" presId="urn:microsoft.com/office/officeart/2016/7/layout/BasicLinearProcessNumbered"/>
    <dgm:cxn modelId="{1E6DF444-634A-468E-A77A-9B138D3F9EE1}" type="presParOf" srcId="{54CB32FE-76A8-4EFE-B3C3-AD8A9A9B0078}" destId="{9580BC87-165D-4E88-8AD6-6E888A8D0046}" srcOrd="2" destOrd="0" presId="urn:microsoft.com/office/officeart/2016/7/layout/BasicLinearProcessNumbered"/>
    <dgm:cxn modelId="{49003A20-20E3-4040-B2F1-D1D729C96305}" type="presParOf" srcId="{54CB32FE-76A8-4EFE-B3C3-AD8A9A9B0078}" destId="{6993323B-2220-4310-882D-11E3AFC2A684}" srcOrd="3" destOrd="0" presId="urn:microsoft.com/office/officeart/2016/7/layout/BasicLinearProcessNumbered"/>
    <dgm:cxn modelId="{491B9FFC-6FD9-4A10-B594-3B791D59F797}" type="presParOf" srcId="{6DB5A559-A208-4711-961C-83FF92CCE655}" destId="{FCAEC827-80D5-4636-AE18-D4AD021D7F83}" srcOrd="1" destOrd="0" presId="urn:microsoft.com/office/officeart/2016/7/layout/BasicLinearProcessNumbered"/>
    <dgm:cxn modelId="{0F510745-0D7D-4E35-AADB-8DA000CFB7A5}" type="presParOf" srcId="{6DB5A559-A208-4711-961C-83FF92CCE655}" destId="{EC405973-C994-488C-949B-E02FFC1E2BBC}" srcOrd="2" destOrd="0" presId="urn:microsoft.com/office/officeart/2016/7/layout/BasicLinearProcessNumbered"/>
    <dgm:cxn modelId="{335747C1-1338-443A-B915-78E3633DAA94}" type="presParOf" srcId="{EC405973-C994-488C-949B-E02FFC1E2BBC}" destId="{61BD157D-DD70-4F70-B759-D76DFADC334C}" srcOrd="0" destOrd="0" presId="urn:microsoft.com/office/officeart/2016/7/layout/BasicLinearProcessNumbered"/>
    <dgm:cxn modelId="{AF85193A-FFEA-4B47-820A-B26BADE40C74}" type="presParOf" srcId="{EC405973-C994-488C-949B-E02FFC1E2BBC}" destId="{CA4CE1B4-8B5E-4388-94E5-A764ED47576C}" srcOrd="1" destOrd="0" presId="urn:microsoft.com/office/officeart/2016/7/layout/BasicLinearProcessNumbered"/>
    <dgm:cxn modelId="{D92404DB-4932-4FCC-8319-D879696B5A25}" type="presParOf" srcId="{EC405973-C994-488C-949B-E02FFC1E2BBC}" destId="{098381DE-B63F-49FC-BD52-26F9799B0911}" srcOrd="2" destOrd="0" presId="urn:microsoft.com/office/officeart/2016/7/layout/BasicLinearProcessNumbered"/>
    <dgm:cxn modelId="{2DC840CE-A949-4FA2-894E-8E6AECD88661}" type="presParOf" srcId="{EC405973-C994-488C-949B-E02FFC1E2BBC}" destId="{4431037B-1103-454D-8AD5-2DE3D435C556}" srcOrd="3" destOrd="0" presId="urn:microsoft.com/office/officeart/2016/7/layout/BasicLinearProcessNumbered"/>
    <dgm:cxn modelId="{017B3C78-2F78-4265-A430-F7602D9B7795}" type="presParOf" srcId="{6DB5A559-A208-4711-961C-83FF92CCE655}" destId="{2B8161D9-1A24-4D79-A697-E77CC892A080}" srcOrd="3" destOrd="0" presId="urn:microsoft.com/office/officeart/2016/7/layout/BasicLinearProcessNumbered"/>
    <dgm:cxn modelId="{66CCCD18-C561-4D57-98AD-917DF86C3DC5}" type="presParOf" srcId="{6DB5A559-A208-4711-961C-83FF92CCE655}" destId="{41ECAF5E-5563-4B5B-8505-482816D898B5}" srcOrd="4" destOrd="0" presId="urn:microsoft.com/office/officeart/2016/7/layout/BasicLinearProcessNumbered"/>
    <dgm:cxn modelId="{7724FA4B-ED24-4AA4-BCD4-9C4541568360}" type="presParOf" srcId="{41ECAF5E-5563-4B5B-8505-482816D898B5}" destId="{97290A68-513B-46A8-A493-7622A51EF666}" srcOrd="0" destOrd="0" presId="urn:microsoft.com/office/officeart/2016/7/layout/BasicLinearProcessNumbered"/>
    <dgm:cxn modelId="{0C760796-7147-47D7-A92E-877D6EFF2592}" type="presParOf" srcId="{41ECAF5E-5563-4B5B-8505-482816D898B5}" destId="{6C2384E4-B2E2-40A9-BAE1-8BD243D5B876}" srcOrd="1" destOrd="0" presId="urn:microsoft.com/office/officeart/2016/7/layout/BasicLinearProcessNumbered"/>
    <dgm:cxn modelId="{33B7555B-736B-483E-8DF1-CF1543B5F6DD}" type="presParOf" srcId="{41ECAF5E-5563-4B5B-8505-482816D898B5}" destId="{0015D519-F884-4751-9440-85BA0DB08215}" srcOrd="2" destOrd="0" presId="urn:microsoft.com/office/officeart/2016/7/layout/BasicLinearProcessNumbered"/>
    <dgm:cxn modelId="{0DD4BA49-26B6-44D9-A2E3-EAD209A3792D}" type="presParOf" srcId="{41ECAF5E-5563-4B5B-8505-482816D898B5}" destId="{08945C80-A558-499A-86C3-981D1F3A2671}"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E626C7-B4E0-46FF-8700-564FF19E3D03}">
      <dsp:nvSpPr>
        <dsp:cNvPr id="0" name=""/>
        <dsp:cNvSpPr/>
      </dsp:nvSpPr>
      <dsp:spPr>
        <a:xfrm flipV="1">
          <a:off x="3424059" y="0"/>
          <a:ext cx="2175475" cy="1524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a:lnSpc>
              <a:spcPct val="90000"/>
            </a:lnSpc>
            <a:spcBef>
              <a:spcPct val="0"/>
            </a:spcBef>
            <a:spcAft>
              <a:spcPct val="35000"/>
            </a:spcAft>
          </a:pPr>
          <a:endParaRPr lang="en-US" sz="3800" kern="1200" dirty="0"/>
        </a:p>
      </dsp:txBody>
      <dsp:txXfrm rot="10800000">
        <a:off x="3431501" y="7442"/>
        <a:ext cx="2160591" cy="137574"/>
      </dsp:txXfrm>
    </dsp:sp>
    <dsp:sp modelId="{84C3B0BB-6EE7-4CEB-92CF-F65465FC846D}">
      <dsp:nvSpPr>
        <dsp:cNvPr id="0" name=""/>
        <dsp:cNvSpPr/>
      </dsp:nvSpPr>
      <dsp:spPr>
        <a:xfrm>
          <a:off x="0" y="156404"/>
          <a:ext cx="5599535" cy="33823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785"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chemeClr val="tx1"/>
              </a:solidFill>
              <a:latin typeface="+mn-lt"/>
              <a:ea typeface="+mn-ea"/>
              <a:cs typeface="+mn-cs"/>
            </a:rPr>
            <a:t>It is the parents’/carers duty to send their child to school regularly where they are of compulsory school age;</a:t>
          </a:r>
        </a:p>
        <a:p>
          <a:pPr marL="228600" lvl="1" indent="-228600" algn="l" defTabSz="977900">
            <a:lnSpc>
              <a:spcPct val="90000"/>
            </a:lnSpc>
            <a:spcBef>
              <a:spcPct val="0"/>
            </a:spcBef>
            <a:spcAft>
              <a:spcPct val="20000"/>
            </a:spcAft>
            <a:buChar char="••"/>
          </a:pPr>
          <a:r>
            <a:rPr lang="en-US" sz="2200" kern="1200" dirty="0">
              <a:solidFill>
                <a:schemeClr val="tx1"/>
              </a:solidFill>
              <a:latin typeface="+mn-lt"/>
              <a:ea typeface="+mn-ea"/>
              <a:cs typeface="+mn-cs"/>
            </a:rPr>
            <a:t>It is the school’s responsibility to record attendance and follow up absence;</a:t>
          </a:r>
        </a:p>
        <a:p>
          <a:pPr marL="228600" lvl="1" indent="-228600" algn="l" defTabSz="977900">
            <a:lnSpc>
              <a:spcPct val="90000"/>
            </a:lnSpc>
            <a:spcBef>
              <a:spcPct val="0"/>
            </a:spcBef>
            <a:spcAft>
              <a:spcPct val="20000"/>
            </a:spcAft>
            <a:buChar char="••"/>
          </a:pPr>
          <a:r>
            <a:rPr lang="en-US" sz="2200" kern="1200" dirty="0">
              <a:solidFill>
                <a:schemeClr val="tx1"/>
              </a:solidFill>
              <a:latin typeface="+mn-lt"/>
              <a:ea typeface="+mn-ea"/>
              <a:cs typeface="+mn-cs"/>
            </a:rPr>
            <a:t>Discretion of the local authorities to use legal sanctions, including penalty notices and prosecution in court. </a:t>
          </a:r>
        </a:p>
        <a:p>
          <a:pPr marL="228600" lvl="1" indent="-228600" algn="l" defTabSz="977900">
            <a:lnSpc>
              <a:spcPct val="90000"/>
            </a:lnSpc>
            <a:spcBef>
              <a:spcPct val="0"/>
            </a:spcBef>
            <a:spcAft>
              <a:spcPct val="20000"/>
            </a:spcAft>
            <a:buChar char="••"/>
          </a:pPr>
          <a:r>
            <a:rPr lang="en-US" sz="2200" kern="1200" dirty="0">
              <a:solidFill>
                <a:schemeClr val="accent3"/>
              </a:solidFill>
              <a:latin typeface="+mn-lt"/>
              <a:ea typeface="+mn-ea"/>
              <a:cs typeface="+mn-cs"/>
            </a:rPr>
            <a:t>Please email or ring the school to notify us of a child’s absence.</a:t>
          </a:r>
        </a:p>
      </dsp:txBody>
      <dsp:txXfrm>
        <a:off x="0" y="156404"/>
        <a:ext cx="5599535" cy="33823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EBDF7-A421-4FAD-9B14-BF5A5820CE49}">
      <dsp:nvSpPr>
        <dsp:cNvPr id="0" name=""/>
        <dsp:cNvSpPr/>
      </dsp:nvSpPr>
      <dsp:spPr>
        <a:xfrm>
          <a:off x="0" y="450453"/>
          <a:ext cx="2464593" cy="3450431"/>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Please inform the school office via email in the morning of any changes to school pick up so that your child’s class teacher will be informed.</a:t>
          </a:r>
          <a:endParaRPr lang="en-US" sz="1600" kern="1200"/>
        </a:p>
      </dsp:txBody>
      <dsp:txXfrm>
        <a:off x="0" y="1761617"/>
        <a:ext cx="2464593" cy="2070258"/>
      </dsp:txXfrm>
    </dsp:sp>
    <dsp:sp modelId="{FF24C07A-1566-4392-A698-74E1251B1170}">
      <dsp:nvSpPr>
        <dsp:cNvPr id="0" name=""/>
        <dsp:cNvSpPr/>
      </dsp:nvSpPr>
      <dsp:spPr>
        <a:xfrm>
          <a:off x="714732" y="795496"/>
          <a:ext cx="1035129" cy="1035129"/>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1</a:t>
          </a:r>
        </a:p>
      </dsp:txBody>
      <dsp:txXfrm>
        <a:off x="866323" y="947087"/>
        <a:ext cx="731947" cy="731947"/>
      </dsp:txXfrm>
    </dsp:sp>
    <dsp:sp modelId="{9580BC87-165D-4E88-8AD6-6E888A8D0046}">
      <dsp:nvSpPr>
        <dsp:cNvPr id="0" name=""/>
        <dsp:cNvSpPr/>
      </dsp:nvSpPr>
      <dsp:spPr>
        <a:xfrm>
          <a:off x="0" y="3900812"/>
          <a:ext cx="2464593" cy="72"/>
        </a:xfrm>
        <a:prstGeom prst="rect">
          <a:avLst/>
        </a:prstGeom>
        <a:solidFill>
          <a:schemeClr val="accent2">
            <a:hueOff val="936304"/>
            <a:satOff val="-1168"/>
            <a:lumOff val="275"/>
            <a:alphaOff val="0"/>
          </a:schemeClr>
        </a:solidFill>
        <a:ln w="25400" cap="flat" cmpd="sng" algn="ctr">
          <a:solidFill>
            <a:schemeClr val="accent2">
              <a:hueOff val="936304"/>
              <a:satOff val="-1168"/>
              <a:lumOff val="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BD157D-DD70-4F70-B759-D76DFADC334C}">
      <dsp:nvSpPr>
        <dsp:cNvPr id="0" name=""/>
        <dsp:cNvSpPr/>
      </dsp:nvSpPr>
      <dsp:spPr>
        <a:xfrm>
          <a:off x="2711053" y="450453"/>
          <a:ext cx="2464593" cy="3450431"/>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a:t>If you wish to speak to your child’s class teacher, please make an appointment through the office. </a:t>
          </a:r>
          <a:endParaRPr lang="en-US" sz="1600" kern="1200"/>
        </a:p>
      </dsp:txBody>
      <dsp:txXfrm>
        <a:off x="2711053" y="1761617"/>
        <a:ext cx="2464593" cy="2070258"/>
      </dsp:txXfrm>
    </dsp:sp>
    <dsp:sp modelId="{CA4CE1B4-8B5E-4388-94E5-A764ED47576C}">
      <dsp:nvSpPr>
        <dsp:cNvPr id="0" name=""/>
        <dsp:cNvSpPr/>
      </dsp:nvSpPr>
      <dsp:spPr>
        <a:xfrm>
          <a:off x="3425785" y="795496"/>
          <a:ext cx="1035129" cy="1035129"/>
        </a:xfrm>
        <a:prstGeom prst="ellipse">
          <a:avLst/>
        </a:prstGeom>
        <a:solidFill>
          <a:schemeClr val="accent2">
            <a:hueOff val="1872608"/>
            <a:satOff val="-2336"/>
            <a:lumOff val="549"/>
            <a:alphaOff val="0"/>
          </a:schemeClr>
        </a:solidFill>
        <a:ln w="25400" cap="flat" cmpd="sng" algn="ctr">
          <a:solidFill>
            <a:schemeClr val="accent2">
              <a:hueOff val="1872608"/>
              <a:satOff val="-2336"/>
              <a:lumOff val="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2</a:t>
          </a:r>
        </a:p>
      </dsp:txBody>
      <dsp:txXfrm>
        <a:off x="3577376" y="947087"/>
        <a:ext cx="731947" cy="731947"/>
      </dsp:txXfrm>
    </dsp:sp>
    <dsp:sp modelId="{098381DE-B63F-49FC-BD52-26F9799B0911}">
      <dsp:nvSpPr>
        <dsp:cNvPr id="0" name=""/>
        <dsp:cNvSpPr/>
      </dsp:nvSpPr>
      <dsp:spPr>
        <a:xfrm>
          <a:off x="2711053" y="3900812"/>
          <a:ext cx="2464593" cy="72"/>
        </a:xfrm>
        <a:prstGeom prst="rect">
          <a:avLst/>
        </a:prstGeom>
        <a:solidFill>
          <a:schemeClr val="accent2">
            <a:hueOff val="2808911"/>
            <a:satOff val="-3503"/>
            <a:lumOff val="824"/>
            <a:alphaOff val="0"/>
          </a:schemeClr>
        </a:solidFill>
        <a:ln w="25400" cap="flat" cmpd="sng" algn="ctr">
          <a:solidFill>
            <a:schemeClr val="accent2">
              <a:hueOff val="2808911"/>
              <a:satOff val="-3503"/>
              <a:lumOff val="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290A68-513B-46A8-A493-7622A51EF666}">
      <dsp:nvSpPr>
        <dsp:cNvPr id="0" name=""/>
        <dsp:cNvSpPr/>
      </dsp:nvSpPr>
      <dsp:spPr>
        <a:xfrm>
          <a:off x="5422106" y="450453"/>
          <a:ext cx="2464593" cy="3450431"/>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149" tIns="330200" rIns="192149" bIns="330200" numCol="1" spcCol="1270" anchor="t" anchorCtr="0">
          <a:noAutofit/>
        </a:bodyPr>
        <a:lstStyle/>
        <a:p>
          <a:pPr lvl="0" algn="l" defTabSz="711200">
            <a:lnSpc>
              <a:spcPct val="90000"/>
            </a:lnSpc>
            <a:spcBef>
              <a:spcPct val="0"/>
            </a:spcBef>
            <a:spcAft>
              <a:spcPct val="35000"/>
            </a:spcAft>
          </a:pPr>
          <a:r>
            <a:rPr lang="en-GB" sz="1600" kern="1200" dirty="0"/>
            <a:t>If you wish your child to attend the After School Club, you need to book your place online using School Comms. </a:t>
          </a:r>
          <a:endParaRPr lang="en-US" sz="1600" kern="1200" dirty="0"/>
        </a:p>
      </dsp:txBody>
      <dsp:txXfrm>
        <a:off x="5422106" y="1761617"/>
        <a:ext cx="2464593" cy="2070258"/>
      </dsp:txXfrm>
    </dsp:sp>
    <dsp:sp modelId="{6C2384E4-B2E2-40A9-BAE1-8BD243D5B876}">
      <dsp:nvSpPr>
        <dsp:cNvPr id="0" name=""/>
        <dsp:cNvSpPr/>
      </dsp:nvSpPr>
      <dsp:spPr>
        <a:xfrm>
          <a:off x="6136838" y="795496"/>
          <a:ext cx="1035129" cy="1035129"/>
        </a:xfrm>
        <a:prstGeom prst="ellipse">
          <a:avLst/>
        </a:prstGeom>
        <a:solidFill>
          <a:schemeClr val="accent2">
            <a:hueOff val="3745215"/>
            <a:satOff val="-4671"/>
            <a:lumOff val="1098"/>
            <a:alphaOff val="0"/>
          </a:schemeClr>
        </a:solidFill>
        <a:ln w="25400" cap="flat" cmpd="sng" algn="ctr">
          <a:solidFill>
            <a:schemeClr val="accent2">
              <a:hueOff val="3745215"/>
              <a:satOff val="-4671"/>
              <a:lumOff val="109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703" tIns="12700" rIns="80703" bIns="12700" numCol="1" spcCol="1270" anchor="ctr" anchorCtr="0">
          <a:noAutofit/>
        </a:bodyPr>
        <a:lstStyle/>
        <a:p>
          <a:pPr lvl="0" algn="ctr" defTabSz="2133600">
            <a:lnSpc>
              <a:spcPct val="90000"/>
            </a:lnSpc>
            <a:spcBef>
              <a:spcPct val="0"/>
            </a:spcBef>
            <a:spcAft>
              <a:spcPct val="35000"/>
            </a:spcAft>
          </a:pPr>
          <a:r>
            <a:rPr lang="en-US" sz="4800" kern="1200"/>
            <a:t>3</a:t>
          </a:r>
        </a:p>
      </dsp:txBody>
      <dsp:txXfrm>
        <a:off x="6288429" y="947087"/>
        <a:ext cx="731947" cy="731947"/>
      </dsp:txXfrm>
    </dsp:sp>
    <dsp:sp modelId="{0015D519-F884-4751-9440-85BA0DB08215}">
      <dsp:nvSpPr>
        <dsp:cNvPr id="0" name=""/>
        <dsp:cNvSpPr/>
      </dsp:nvSpPr>
      <dsp:spPr>
        <a:xfrm>
          <a:off x="5422106" y="3900812"/>
          <a:ext cx="2464593" cy="72"/>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18DB3F11-5BD1-41E2-B0A1-8827B25BB077}" type="datetimeFigureOut">
              <a:rPr lang="en-GB"/>
              <a:pPr>
                <a:defRPr/>
              </a:pPr>
              <a:t>15/09/2023</a:t>
            </a:fld>
            <a:endParaRPr lang="en-GB"/>
          </a:p>
        </p:txBody>
      </p:sp>
      <p:sp>
        <p:nvSpPr>
          <p:cNvPr id="4" name="Footer Placeholder 3"/>
          <p:cNvSpPr>
            <a:spLocks noGrp="1"/>
          </p:cNvSpPr>
          <p:nvPr>
            <p:ph type="ftr" sz="quarter" idx="2"/>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C78832A9-2DFE-4A6E-8BA8-19A734F0BD64}"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482600"/>
          </a:xfrm>
          <a:prstGeom prst="rect">
            <a:avLst/>
          </a:prstGeom>
        </p:spPr>
        <p:txBody>
          <a:bodyPr vert="horz" lIns="94476" tIns="47238" rIns="94476" bIns="47238"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95725" y="0"/>
            <a:ext cx="2979738" cy="482600"/>
          </a:xfrm>
          <a:prstGeom prst="rect">
            <a:avLst/>
          </a:prstGeom>
        </p:spPr>
        <p:txBody>
          <a:bodyPr vert="horz" lIns="94476" tIns="47238" rIns="94476" bIns="47238" rtlCol="0"/>
          <a:lstStyle>
            <a:lvl1pPr algn="r" fontAlgn="auto">
              <a:spcBef>
                <a:spcPts val="0"/>
              </a:spcBef>
              <a:spcAft>
                <a:spcPts val="0"/>
              </a:spcAft>
              <a:defRPr sz="1200">
                <a:latin typeface="+mn-lt"/>
                <a:cs typeface="+mn-cs"/>
              </a:defRPr>
            </a:lvl1pPr>
          </a:lstStyle>
          <a:p>
            <a:pPr>
              <a:defRPr/>
            </a:pPr>
            <a:fld id="{30F7F453-F87D-4244-938F-0B7D91FB5E4C}" type="datetimeFigureOut">
              <a:rPr lang="en-GB"/>
              <a:pPr>
                <a:defRPr/>
              </a:pPr>
              <a:t>15/09/2023</a:t>
            </a:fld>
            <a:endParaRPr lang="en-GB"/>
          </a:p>
        </p:txBody>
      </p:sp>
      <p:sp>
        <p:nvSpPr>
          <p:cNvPr id="4" name="Slide Image Placeholder 3"/>
          <p:cNvSpPr>
            <a:spLocks noGrp="1" noRot="1" noChangeAspect="1"/>
          </p:cNvSpPr>
          <p:nvPr>
            <p:ph type="sldImg" idx="2"/>
          </p:nvPr>
        </p:nvSpPr>
        <p:spPr>
          <a:xfrm>
            <a:off x="1025525" y="723900"/>
            <a:ext cx="4826000" cy="3621088"/>
          </a:xfrm>
          <a:prstGeom prst="rect">
            <a:avLst/>
          </a:prstGeom>
          <a:noFill/>
          <a:ln w="12700">
            <a:solidFill>
              <a:prstClr val="black"/>
            </a:solidFill>
          </a:ln>
        </p:spPr>
        <p:txBody>
          <a:bodyPr vert="horz" lIns="94476" tIns="47238" rIns="94476" bIns="47238" rtlCol="0" anchor="ctr"/>
          <a:lstStyle/>
          <a:p>
            <a:pPr lvl="0"/>
            <a:endParaRPr lang="en-GB" noProof="0"/>
          </a:p>
        </p:txBody>
      </p:sp>
      <p:sp>
        <p:nvSpPr>
          <p:cNvPr id="5" name="Notes Placeholder 4"/>
          <p:cNvSpPr>
            <a:spLocks noGrp="1"/>
          </p:cNvSpPr>
          <p:nvPr>
            <p:ph type="body" sz="quarter" idx="3"/>
          </p:nvPr>
        </p:nvSpPr>
        <p:spPr>
          <a:xfrm>
            <a:off x="687388" y="4586288"/>
            <a:ext cx="5502275" cy="4346575"/>
          </a:xfrm>
          <a:prstGeom prst="rect">
            <a:avLst/>
          </a:prstGeom>
        </p:spPr>
        <p:txBody>
          <a:bodyPr vert="horz" lIns="94476" tIns="47238" rIns="94476" bIns="4723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172575"/>
            <a:ext cx="2979738" cy="482600"/>
          </a:xfrm>
          <a:prstGeom prst="rect">
            <a:avLst/>
          </a:prstGeom>
        </p:spPr>
        <p:txBody>
          <a:bodyPr vert="horz" lIns="94476" tIns="47238" rIns="94476" bIns="47238"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5725" y="9172575"/>
            <a:ext cx="2979738" cy="482600"/>
          </a:xfrm>
          <a:prstGeom prst="rect">
            <a:avLst/>
          </a:prstGeom>
        </p:spPr>
        <p:txBody>
          <a:bodyPr vert="horz" lIns="94476" tIns="47238" rIns="94476" bIns="47238" rtlCol="0" anchor="b"/>
          <a:lstStyle>
            <a:lvl1pPr algn="r" fontAlgn="auto">
              <a:spcBef>
                <a:spcPts val="0"/>
              </a:spcBef>
              <a:spcAft>
                <a:spcPts val="0"/>
              </a:spcAft>
              <a:defRPr sz="1200">
                <a:latin typeface="+mn-lt"/>
                <a:cs typeface="+mn-cs"/>
              </a:defRPr>
            </a:lvl1pPr>
          </a:lstStyle>
          <a:p>
            <a:pPr>
              <a:defRPr/>
            </a:pPr>
            <a:fld id="{035A1512-84C8-426F-89AD-9332F391FB23}"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4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582896-3ACC-41F0-A05C-AE5CC5E83B97}" type="slidenum">
              <a:rPr lang="en-GB" smtClean="0"/>
              <a:pPr fontAlgn="base">
                <a:spcBef>
                  <a:spcPct val="0"/>
                </a:spcBef>
                <a:spcAft>
                  <a:spcPct val="0"/>
                </a:spcAft>
                <a:defRPr/>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5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2ADF21-98B2-4868-BEBD-18826D89AB68}" type="slidenum">
              <a:rPr lang="en-GB" smtClean="0"/>
              <a:pPr fontAlgn="base">
                <a:spcBef>
                  <a:spcPct val="0"/>
                </a:spcBef>
                <a:spcAft>
                  <a:spcPct val="0"/>
                </a:spcAft>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6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059CAD-0D97-4C0A-92B1-5D054D722CEA}" type="slidenum">
              <a:rPr lang="en-GB" smtClean="0"/>
              <a:pPr fontAlgn="base">
                <a:spcBef>
                  <a:spcPct val="0"/>
                </a:spcBef>
                <a:spcAft>
                  <a:spcPct val="0"/>
                </a:spcAft>
                <a:defRPr/>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7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934C7F-8545-4289-B481-1C61D813B310}" type="slidenum">
              <a:rPr lang="en-GB" smtClean="0"/>
              <a:pPr fontAlgn="base">
                <a:spcBef>
                  <a:spcPct val="0"/>
                </a:spcBef>
                <a:spcAft>
                  <a:spcPct val="0"/>
                </a:spcAft>
                <a:defRPr/>
              </a:pPr>
              <a:t>7</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18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19DBFB-7243-4584-B5EC-9FD92834F2DA}" type="slidenum">
              <a:rPr lang="en-GB" smtClean="0"/>
              <a:pPr fontAlgn="base">
                <a:spcBef>
                  <a:spcPct val="0"/>
                </a:spcBef>
                <a:spcAft>
                  <a:spcPct val="0"/>
                </a:spcAft>
                <a:defRPr/>
              </a:pPr>
              <a:t>8</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ltLang="en-US"/>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B30F1-B292-453A-89FF-3C9B28835ACC}" type="slidenum">
              <a:rPr lang="en-GB" altLang="en-US" smtClean="0">
                <a:cs typeface="Arial" charset="0"/>
              </a:rPr>
              <a:pPr fontAlgn="base">
                <a:spcBef>
                  <a:spcPct val="0"/>
                </a:spcBef>
                <a:spcAft>
                  <a:spcPct val="0"/>
                </a:spcAft>
                <a:defRPr/>
              </a:pPr>
              <a:t>9</a:t>
            </a:fld>
            <a:endParaRPr lang="en-GB" alt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35A1512-84C8-426F-89AD-9332F391FB23}" type="slidenum">
              <a:rPr lang="en-GB" smtClean="0"/>
              <a:pPr>
                <a:defRPr/>
              </a:pPr>
              <a:t>19</a:t>
            </a:fld>
            <a:endParaRPr lang="en-GB"/>
          </a:p>
        </p:txBody>
      </p:sp>
    </p:spTree>
    <p:extLst>
      <p:ext uri="{BB962C8B-B14F-4D97-AF65-F5344CB8AC3E}">
        <p14:creationId xmlns:p14="http://schemas.microsoft.com/office/powerpoint/2010/main" val="342722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59934FC0-898F-4725-863C-C6A69059BB9E}" type="datetimeFigureOut">
              <a:rPr lang="en-GB"/>
              <a:pPr>
                <a:defRPr/>
              </a:pPr>
              <a:t>15/09/2023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71FBC18-66AD-4991-911C-A076D6DC6CD8}"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D3A9CB64-4352-4C16-8DE9-E0E6E1FABF07}" type="datetimeFigureOut">
              <a:rPr lang="en-GB"/>
              <a:pPr>
                <a:defRPr/>
              </a:pPr>
              <a:t>15/09/2023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1B120D2-7650-4172-880D-C52F6CBCC39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9DF7992A-EA79-4562-8D28-AC0E045AF831}" type="datetimeFigureOut">
              <a:rPr lang="en-GB"/>
              <a:pPr>
                <a:defRPr/>
              </a:pPr>
              <a:t>15/09/2023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30244D5-FC94-4D9D-8F2A-092D679F6A0E}"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fld id="{7227D3E9-1219-4956-9AD2-80966FB11ACA}" type="datetimeFigureOut">
              <a:rPr lang="en-GB"/>
              <a:pPr>
                <a:defRPr/>
              </a:pPr>
              <a:t>15/09/2023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79186F7-2471-4226-B8A6-79DD369EF82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031E7E8-156A-4CBB-85D7-A445F7D6321A}" type="datetimeFigureOut">
              <a:rPr lang="en-GB"/>
              <a:pPr>
                <a:defRPr/>
              </a:pPr>
              <a:t>15/09/2023</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EF92200-1703-4358-AE0D-13100BD20C3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fld id="{3BD5BC22-132B-4184-B4EA-1262CD818DFE}" type="datetimeFigureOut">
              <a:rPr lang="en-GB"/>
              <a:pPr>
                <a:defRPr/>
              </a:pPr>
              <a:t>15/09/2023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B945225-4A06-428F-BA6B-8C6FAECCC4F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fld id="{2E8E8E83-822C-4516-B40F-7FA8AA974B71}" type="datetimeFigureOut">
              <a:rPr lang="en-GB"/>
              <a:pPr>
                <a:defRPr/>
              </a:pPr>
              <a:t>15/09/2023</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BA74CA0A-53F5-4389-9AE6-DD54D64BC0DB}"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EB952883-A94D-4285-BFF0-D7781838EE55}" type="datetimeFigureOut">
              <a:rPr lang="en-GB"/>
              <a:pPr>
                <a:defRPr/>
              </a:pPr>
              <a:t>15/09/2023</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9CD7117A-F1F4-47AB-83DC-C5150D2E3726}"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E6B849-8C3D-4403-8DDB-07E4B8C39BC8}" type="datetimeFigureOut">
              <a:rPr lang="en-GB"/>
              <a:pPr>
                <a:defRPr/>
              </a:pPr>
              <a:t>15/09/2023</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C5A8C4A-9E87-4D0B-A895-F752C268458C}"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6FB867-C276-41FC-8788-28EBD8744D1C}" type="datetimeFigureOut">
              <a:rPr lang="en-GB"/>
              <a:pPr>
                <a:defRPr/>
              </a:pPr>
              <a:t>15/09/2023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91E7322-21FF-41C0-B76B-D26FB3F0EBB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C72030-E25D-49C9-B211-A35B1F54AE6B}" type="datetimeFigureOut">
              <a:rPr lang="en-GB"/>
              <a:pPr>
                <a:defRPr/>
              </a:pPr>
              <a:t>15/09/2023</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0AA3D4-5C3E-4C16-AE4F-219DC0E00E1D}"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D37AF516-EA14-424B-B0B6-2E3E6339B3A6}" type="datetimeFigureOut">
              <a:rPr lang="en-GB"/>
              <a:pPr>
                <a:defRPr/>
              </a:pPr>
              <a:t>15/09/2023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6487F61-0BD0-4BDC-A9D9-F2064A02810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7.png"/><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wmf"/><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wmf"/><Relationship Id="rId4" Type="http://schemas.openxmlformats.org/officeDocument/2006/relationships/image" Target="../media/image1.wmf"/></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E6760941-EF99-4F61-A95D-3C3E7C08D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Freeform 5">
            <a:extLst>
              <a:ext uri="{FF2B5EF4-FFF2-40B4-BE49-F238E27FC236}">
                <a16:creationId xmlns:a16="http://schemas.microsoft.com/office/drawing/2014/main" id="{44D9B9FF-D6DA-4F69-B4A0-BA1550D65C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363201" y="1756600"/>
            <a:ext cx="810244"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1" name="Freeform 6">
            <a:extLst>
              <a:ext uri="{FF2B5EF4-FFF2-40B4-BE49-F238E27FC236}">
                <a16:creationId xmlns:a16="http://schemas.microsoft.com/office/drawing/2014/main" id="{A7DC0AF9-0747-4070-A6D7-DF3681B9EB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7629" y="1357766"/>
            <a:ext cx="515815"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3" name="Freeform 7">
            <a:extLst>
              <a:ext uri="{FF2B5EF4-FFF2-40B4-BE49-F238E27FC236}">
                <a16:creationId xmlns:a16="http://schemas.microsoft.com/office/drawing/2014/main" id="{74612EAD-0A8C-4C44-AFE1-3DF0669AC8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659137" y="1135060"/>
            <a:ext cx="307028"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68" name="Rectangle 8">
            <a:extLst>
              <a:ext uri="{FF2B5EF4-FFF2-40B4-BE49-F238E27FC236}">
                <a16:creationId xmlns:a16="http://schemas.microsoft.com/office/drawing/2014/main" id="{C2D46295-4D0D-487B-8972-141A047FB1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24043"/>
            <a:ext cx="3966646"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050" name="Title 1"/>
          <p:cNvSpPr>
            <a:spLocks noGrp="1"/>
          </p:cNvSpPr>
          <p:nvPr>
            <p:ph type="ctrTitle"/>
          </p:nvPr>
        </p:nvSpPr>
        <p:spPr>
          <a:xfrm>
            <a:off x="596506" y="1357766"/>
            <a:ext cx="3241653" cy="3541334"/>
          </a:xfrm>
        </p:spPr>
        <p:txBody>
          <a:bodyPr vert="horz" lIns="91440" tIns="45720" rIns="91440" bIns="45720" rtlCol="0">
            <a:normAutofit/>
          </a:bodyPr>
          <a:lstStyle/>
          <a:p>
            <a:pPr algn="l" eaLnBrk="1" hangingPunct="1">
              <a:lnSpc>
                <a:spcPct val="90000"/>
              </a:lnSpc>
            </a:pPr>
            <a:r>
              <a:rPr lang="en-US" sz="4700" b="1" kern="1200" dirty="0">
                <a:solidFill>
                  <a:srgbClr val="FFFFFF"/>
                </a:solidFill>
                <a:latin typeface="+mj-lt"/>
                <a:ea typeface="+mj-ea"/>
                <a:cs typeface="+mj-cs"/>
              </a:rPr>
              <a:t>Meet the Teacher  Year 2</a:t>
            </a:r>
            <a:br>
              <a:rPr lang="en-US" sz="4700" b="1" kern="1200" dirty="0">
                <a:solidFill>
                  <a:srgbClr val="FFFFFF"/>
                </a:solidFill>
                <a:latin typeface="+mj-lt"/>
                <a:ea typeface="+mj-ea"/>
                <a:cs typeface="+mj-cs"/>
              </a:rPr>
            </a:br>
            <a:r>
              <a:rPr lang="en-US" sz="4700" b="1" i="1" kern="1200" dirty="0">
                <a:solidFill>
                  <a:srgbClr val="FFFFFF"/>
                </a:solidFill>
                <a:latin typeface="+mj-lt"/>
                <a:ea typeface="+mj-ea"/>
                <a:cs typeface="+mj-cs"/>
              </a:rPr>
              <a:t>September 2023</a:t>
            </a:r>
          </a:p>
        </p:txBody>
      </p:sp>
      <p:sp>
        <p:nvSpPr>
          <p:cNvPr id="3" name="Subtitle 2"/>
          <p:cNvSpPr>
            <a:spLocks noGrp="1"/>
          </p:cNvSpPr>
          <p:nvPr>
            <p:ph type="subTitle" idx="1"/>
          </p:nvPr>
        </p:nvSpPr>
        <p:spPr>
          <a:xfrm>
            <a:off x="594449" y="5301530"/>
            <a:ext cx="2619865" cy="1080982"/>
          </a:xfrm>
        </p:spPr>
        <p:txBody>
          <a:bodyPr vert="horz" lIns="91440" tIns="45720" rIns="91440" bIns="45720" rtlCol="0" anchor="t">
            <a:normAutofit/>
          </a:bodyPr>
          <a:lstStyle/>
          <a:p>
            <a:pPr algn="r" eaLnBrk="1" fontAlgn="auto" hangingPunct="1">
              <a:spcAft>
                <a:spcPts val="0"/>
              </a:spcAft>
              <a:defRPr/>
            </a:pPr>
            <a:r>
              <a:rPr lang="en-US" sz="1700" b="1">
                <a:solidFill>
                  <a:schemeClr val="tx1">
                    <a:lumMod val="95000"/>
                    <a:lumOff val="5000"/>
                  </a:schemeClr>
                </a:solidFill>
              </a:rPr>
              <a:t> </a:t>
            </a:r>
            <a:endParaRPr lang="en-US" sz="1700">
              <a:solidFill>
                <a:schemeClr val="tx1">
                  <a:lumMod val="95000"/>
                  <a:lumOff val="5000"/>
                </a:schemeClr>
              </a:solidFill>
            </a:endParaRPr>
          </a:p>
          <a:p>
            <a:pPr indent="-228600" algn="r" eaLnBrk="1" fontAlgn="auto" hangingPunct="1">
              <a:spcAft>
                <a:spcPts val="0"/>
              </a:spcAft>
              <a:buFont typeface="Arial" panose="020B0604020202020204" pitchFamily="34" charset="0"/>
              <a:buChar char="•"/>
              <a:defRPr/>
            </a:pPr>
            <a:endParaRPr lang="en-US" sz="1700">
              <a:solidFill>
                <a:schemeClr val="tx1">
                  <a:lumMod val="95000"/>
                  <a:lumOff val="5000"/>
                </a:schemeClr>
              </a:solidFill>
            </a:endParaRPr>
          </a:p>
        </p:txBody>
      </p:sp>
      <p:pic>
        <p:nvPicPr>
          <p:cNvPr id="2052" name="Picture 3"/>
          <p:cNvPicPr>
            <a:picLocks noChangeAspect="1" noChangeArrowheads="1"/>
          </p:cNvPicPr>
          <p:nvPr/>
        </p:nvPicPr>
        <p:blipFill>
          <a:blip r:embed="rId2" cstate="print"/>
          <a:stretch>
            <a:fillRect/>
          </a:stretch>
        </p:blipFill>
        <p:spPr bwMode="auto">
          <a:xfrm>
            <a:off x="5768012" y="688470"/>
            <a:ext cx="1779134" cy="1734924"/>
          </a:xfrm>
          <a:prstGeom prst="rect">
            <a:avLst/>
          </a:prstGeom>
          <a:noFill/>
        </p:spPr>
      </p:pic>
      <p:pic>
        <p:nvPicPr>
          <p:cNvPr id="2" name="Content Placeholder 7">
            <a:extLst>
              <a:ext uri="{FF2B5EF4-FFF2-40B4-BE49-F238E27FC236}">
                <a16:creationId xmlns:a16="http://schemas.microsoft.com/office/drawing/2014/main" id="{EA255B99-522C-60A0-E4BE-5069E1E7D1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786084" y="3051042"/>
            <a:ext cx="3637540" cy="3641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1844675"/>
            <a:ext cx="8229600" cy="1143000"/>
          </a:xfrm>
        </p:spPr>
        <p:txBody>
          <a:bodyPr/>
          <a:lstStyle/>
          <a:p>
            <a:pPr eaLnBrk="1" hangingPunct="1"/>
            <a:r>
              <a:rPr lang="en-GB" dirty="0"/>
              <a:t>Class Blog</a:t>
            </a:r>
          </a:p>
        </p:txBody>
      </p:sp>
      <p:sp>
        <p:nvSpPr>
          <p:cNvPr id="10243" name="Content Placeholder 2"/>
          <p:cNvSpPr>
            <a:spLocks noGrp="1"/>
          </p:cNvSpPr>
          <p:nvPr>
            <p:ph idx="1"/>
          </p:nvPr>
        </p:nvSpPr>
        <p:spPr>
          <a:xfrm>
            <a:off x="395288" y="3213100"/>
            <a:ext cx="8229600" cy="2952750"/>
          </a:xfrm>
        </p:spPr>
        <p:txBody>
          <a:bodyPr/>
          <a:lstStyle/>
          <a:p>
            <a:pPr marL="0" indent="0" eaLnBrk="1" hangingPunct="1">
              <a:buFont typeface="Arial" charset="0"/>
              <a:buNone/>
            </a:pPr>
            <a:r>
              <a:rPr lang="en-GB" dirty="0"/>
              <a:t>School website</a:t>
            </a:r>
          </a:p>
          <a:p>
            <a:pPr lvl="1" eaLnBrk="1" hangingPunct="1">
              <a:buFont typeface="Wingdings 3" pitchFamily="18" charset="2"/>
              <a:buChar char="9"/>
            </a:pPr>
            <a:r>
              <a:rPr lang="en-GB" sz="3200" dirty="0">
                <a:sym typeface="Wingdings 3" pitchFamily="18" charset="2"/>
              </a:rPr>
              <a:t> Children</a:t>
            </a:r>
          </a:p>
          <a:p>
            <a:pPr lvl="2" eaLnBrk="1" hangingPunct="1">
              <a:buFont typeface="Wingdings 3" pitchFamily="18" charset="2"/>
              <a:buChar char="9"/>
            </a:pPr>
            <a:r>
              <a:rPr lang="en-GB" sz="3200" dirty="0">
                <a:sym typeface="Wingdings 3" pitchFamily="18" charset="2"/>
              </a:rPr>
              <a:t>  Year 2 </a:t>
            </a:r>
            <a:endParaRPr lang="en-GB" sz="3200" dirty="0">
              <a:highlight>
                <a:srgbClr val="FFFF00"/>
              </a:highlight>
              <a:sym typeface="Wingdings 3" pitchFamily="18" charset="2"/>
            </a:endParaRPr>
          </a:p>
          <a:p>
            <a:pPr lvl="3" eaLnBrk="1" hangingPunct="1">
              <a:buFont typeface="Wingdings 3" pitchFamily="18" charset="2"/>
              <a:buChar char="9"/>
            </a:pPr>
            <a:r>
              <a:rPr lang="en-GB" sz="3200" dirty="0">
                <a:sym typeface="Wingdings 3" pitchFamily="18" charset="2"/>
              </a:rPr>
              <a:t>  Year 2 News (right hand side)</a:t>
            </a:r>
          </a:p>
          <a:p>
            <a:pPr lvl="3" eaLnBrk="1" hangingPunct="1">
              <a:buFont typeface="Wingdings 3" pitchFamily="18" charset="2"/>
              <a:buChar char="9"/>
            </a:pPr>
            <a:r>
              <a:rPr lang="en-GB" sz="3200" dirty="0">
                <a:sym typeface="Wingdings 3" pitchFamily="18" charset="2"/>
              </a:rPr>
              <a:t>  Parent comments very welcome!</a:t>
            </a:r>
          </a:p>
          <a:p>
            <a:pPr lvl="3" eaLnBrk="1" hangingPunct="1">
              <a:buFont typeface="Wingdings 3" pitchFamily="18" charset="2"/>
              <a:buChar char="9"/>
            </a:pPr>
            <a:endParaRPr lang="en-GB" sz="3200" dirty="0"/>
          </a:p>
        </p:txBody>
      </p:sp>
      <p:pic>
        <p:nvPicPr>
          <p:cNvPr id="2" name="Picture 1">
            <a:extLst>
              <a:ext uri="{FF2B5EF4-FFF2-40B4-BE49-F238E27FC236}">
                <a16:creationId xmlns:a16="http://schemas.microsoft.com/office/drawing/2014/main" id="{0AA425DD-2D41-4F28-B7D0-FC048D4918CF}"/>
              </a:ext>
            </a:extLst>
          </p:cNvPr>
          <p:cNvPicPr>
            <a:picLocks noChangeAspect="1"/>
          </p:cNvPicPr>
          <p:nvPr/>
        </p:nvPicPr>
        <p:blipFill>
          <a:blip r:embed="rId2"/>
          <a:stretch>
            <a:fillRect/>
          </a:stretch>
        </p:blipFill>
        <p:spPr>
          <a:xfrm>
            <a:off x="251520" y="225424"/>
            <a:ext cx="8583302" cy="1835423"/>
          </a:xfrm>
          <a:prstGeom prst="rect">
            <a:avLst/>
          </a:prstGeom>
        </p:spPr>
      </p:pic>
      <p:pic>
        <p:nvPicPr>
          <p:cNvPr id="3" name="Content Placeholder 7">
            <a:extLst>
              <a:ext uri="{FF2B5EF4-FFF2-40B4-BE49-F238E27FC236}">
                <a16:creationId xmlns:a16="http://schemas.microsoft.com/office/drawing/2014/main" id="{BCE39C54-E884-290B-C728-807E2418DC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01328" y="346347"/>
            <a:ext cx="1141836" cy="1142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useBgFill="1">
        <p:nvSpPr>
          <p:cNvPr id="29" name="Rectangle 22">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51E5B3-7828-40CF-B0A4-BBA20B9F9A7E}"/>
              </a:ext>
            </a:extLst>
          </p:cNvPr>
          <p:cNvSpPr>
            <a:spLocks noGrp="1"/>
          </p:cNvSpPr>
          <p:nvPr>
            <p:ph type="title"/>
          </p:nvPr>
        </p:nvSpPr>
        <p:spPr>
          <a:xfrm>
            <a:off x="1763688" y="1195019"/>
            <a:ext cx="5904656" cy="1667569"/>
          </a:xfrm>
        </p:spPr>
        <p:txBody>
          <a:bodyPr anchor="b">
            <a:normAutofit fontScale="90000"/>
          </a:bodyPr>
          <a:lstStyle/>
          <a:p>
            <a:pPr algn="l"/>
            <a:r>
              <a:rPr lang="en-GB" sz="2200" b="1" u="sng" dirty="0">
                <a:latin typeface="Arial" charset="0"/>
                <a:ea typeface="+mn-ea"/>
                <a:cs typeface="Arial" charset="0"/>
              </a:rPr>
              <a:t>Breaktime</a:t>
            </a:r>
            <a:r>
              <a:rPr lang="en-GB" sz="2200" dirty="0">
                <a:latin typeface="Arial" charset="0"/>
                <a:ea typeface="+mn-ea"/>
                <a:cs typeface="Arial" charset="0"/>
              </a:rPr>
              <a:t/>
            </a:r>
            <a:br>
              <a:rPr lang="en-GB" sz="2200" dirty="0">
                <a:latin typeface="Arial" charset="0"/>
                <a:ea typeface="+mn-ea"/>
                <a:cs typeface="Arial" charset="0"/>
              </a:rPr>
            </a:br>
            <a:r>
              <a:rPr lang="en-GB" sz="2200" dirty="0">
                <a:latin typeface="Arial" charset="0"/>
                <a:ea typeface="+mn-ea"/>
                <a:cs typeface="Arial" charset="0"/>
              </a:rPr>
              <a:t>In Key Stage 1 snacks are provided but the children may to bring in their own snack for break.  </a:t>
            </a:r>
            <a:br>
              <a:rPr lang="en-GB" sz="2200" dirty="0">
                <a:latin typeface="Arial" charset="0"/>
                <a:ea typeface="+mn-ea"/>
                <a:cs typeface="Arial" charset="0"/>
              </a:rPr>
            </a:br>
            <a:r>
              <a:rPr lang="en-GB" sz="2200" dirty="0">
                <a:latin typeface="Arial" charset="0"/>
                <a:ea typeface="+mn-ea"/>
                <a:cs typeface="Arial" charset="0"/>
              </a:rPr>
              <a:t>This snack comprises of a piece of fruit or cereal bar. </a:t>
            </a:r>
            <a:r>
              <a:rPr lang="en-GB" sz="2700" dirty="0">
                <a:highlight>
                  <a:srgbClr val="FFFF00"/>
                </a:highlight>
                <a:latin typeface="Arial" charset="0"/>
                <a:ea typeface="+mn-ea"/>
                <a:cs typeface="Arial" charset="0"/>
              </a:rPr>
              <a:t/>
            </a:r>
            <a:br>
              <a:rPr lang="en-GB" sz="2700" dirty="0">
                <a:highlight>
                  <a:srgbClr val="FFFF00"/>
                </a:highlight>
                <a:latin typeface="Arial" charset="0"/>
                <a:ea typeface="+mn-ea"/>
                <a:cs typeface="Arial" charset="0"/>
              </a:rPr>
            </a:br>
            <a:endParaRPr lang="en-GB" sz="2700" dirty="0">
              <a:highlight>
                <a:srgbClr val="FFFF00"/>
              </a:highlight>
              <a:latin typeface="Arial" charset="0"/>
              <a:ea typeface="+mn-ea"/>
              <a:cs typeface="Arial" charset="0"/>
            </a:endParaRPr>
          </a:p>
        </p:txBody>
      </p:sp>
      <p:pic>
        <p:nvPicPr>
          <p:cNvPr id="4" name="Picture 3">
            <a:extLst>
              <a:ext uri="{FF2B5EF4-FFF2-40B4-BE49-F238E27FC236}">
                <a16:creationId xmlns:a16="http://schemas.microsoft.com/office/drawing/2014/main" id="{BA96DFB5-524D-9DBE-24D2-D31B6D68BD7E}"/>
              </a:ext>
            </a:extLst>
          </p:cNvPr>
          <p:cNvPicPr>
            <a:picLocks noChangeAspect="1" noChangeArrowheads="1"/>
          </p:cNvPicPr>
          <p:nvPr/>
        </p:nvPicPr>
        <p:blipFill>
          <a:blip r:embed="rId2" cstate="print"/>
          <a:stretch>
            <a:fillRect/>
          </a:stretch>
        </p:blipFill>
        <p:spPr bwMode="auto">
          <a:xfrm>
            <a:off x="6588224" y="5266554"/>
            <a:ext cx="953820" cy="1060679"/>
          </a:xfrm>
          <a:prstGeom prst="rect">
            <a:avLst/>
          </a:prstGeom>
          <a:noFill/>
        </p:spPr>
      </p:pic>
      <p:sp>
        <p:nvSpPr>
          <p:cNvPr id="3" name="Content Placeholder 2">
            <a:extLst>
              <a:ext uri="{FF2B5EF4-FFF2-40B4-BE49-F238E27FC236}">
                <a16:creationId xmlns:a16="http://schemas.microsoft.com/office/drawing/2014/main" id="{CAE2ADC7-B897-4F0F-8434-FDE278713A09}"/>
              </a:ext>
            </a:extLst>
          </p:cNvPr>
          <p:cNvSpPr>
            <a:spLocks noGrp="1"/>
          </p:cNvSpPr>
          <p:nvPr>
            <p:ph idx="1"/>
          </p:nvPr>
        </p:nvSpPr>
        <p:spPr>
          <a:xfrm>
            <a:off x="467544" y="2879509"/>
            <a:ext cx="8424936" cy="2487048"/>
          </a:xfrm>
        </p:spPr>
        <p:txBody>
          <a:bodyPr anchor="t">
            <a:normAutofit/>
          </a:bodyPr>
          <a:lstStyle/>
          <a:p>
            <a:pPr marL="114300" indent="0" eaLnBrk="1" hangingPunct="1">
              <a:lnSpc>
                <a:spcPct val="90000"/>
              </a:lnSpc>
              <a:buNone/>
            </a:pPr>
            <a:r>
              <a:rPr lang="en-GB" sz="2200" b="1" u="sng" dirty="0">
                <a:latin typeface="Arial" charset="0"/>
                <a:cs typeface="Arial" charset="0"/>
              </a:rPr>
              <a:t>Lunchtime:</a:t>
            </a:r>
          </a:p>
          <a:p>
            <a:pPr marL="114300" indent="0" eaLnBrk="1" hangingPunct="1">
              <a:lnSpc>
                <a:spcPct val="90000"/>
              </a:lnSpc>
              <a:buNone/>
            </a:pPr>
            <a:r>
              <a:rPr lang="en-GB" sz="2200" dirty="0">
                <a:latin typeface="Arial" charset="0"/>
                <a:cs typeface="Arial" charset="0"/>
              </a:rPr>
              <a:t>The options are a school lunch/or home.</a:t>
            </a:r>
          </a:p>
          <a:p>
            <a:pPr marL="0" indent="0">
              <a:buNone/>
            </a:pPr>
            <a:endParaRPr lang="en-GB" sz="2000" dirty="0">
              <a:latin typeface="Tahoma" panose="020B0604030504040204" pitchFamily="34" charset="0"/>
            </a:endParaRPr>
          </a:p>
          <a:p>
            <a:pPr marL="0" indent="0">
              <a:buNone/>
            </a:pPr>
            <a:endParaRPr lang="en-GB" sz="1700" dirty="0"/>
          </a:p>
        </p:txBody>
      </p:sp>
      <p:sp>
        <p:nvSpPr>
          <p:cNvPr id="30" name="Rectangle 24">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6">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7">
            <a:extLst>
              <a:ext uri="{FF2B5EF4-FFF2-40B4-BE49-F238E27FC236}">
                <a16:creationId xmlns:a16="http://schemas.microsoft.com/office/drawing/2014/main" id="{DAA1C546-3DF0-7F0B-8F39-4B8AC04994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42045" y="5266554"/>
            <a:ext cx="969770" cy="970758"/>
          </a:xfrm>
          <a:prstGeom prst="rect">
            <a:avLst/>
          </a:prstGeom>
          <a:noFill/>
          <a:ln w="9525">
            <a:noFill/>
            <a:miter lim="800000"/>
            <a:headEnd/>
            <a:tailEnd/>
          </a:ln>
        </p:spPr>
      </p:pic>
    </p:spTree>
    <p:extLst>
      <p:ext uri="{BB962C8B-B14F-4D97-AF65-F5344CB8AC3E}">
        <p14:creationId xmlns:p14="http://schemas.microsoft.com/office/powerpoint/2010/main" val="1884005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8000" dirty="0"/>
              <a:t>  </a:t>
            </a:r>
          </a:p>
        </p:txBody>
      </p:sp>
      <p:sp>
        <p:nvSpPr>
          <p:cNvPr id="3" name="Content Placeholder 2"/>
          <p:cNvSpPr>
            <a:spLocks noGrp="1"/>
          </p:cNvSpPr>
          <p:nvPr>
            <p:ph idx="1"/>
          </p:nvPr>
        </p:nvSpPr>
        <p:spPr>
          <a:xfrm>
            <a:off x="467544" y="260648"/>
            <a:ext cx="8229600" cy="892696"/>
          </a:xfrm>
        </p:spPr>
        <p:txBody>
          <a:bodyPr>
            <a:normAutofit fontScale="77500" lnSpcReduction="20000"/>
          </a:bodyPr>
          <a:lstStyle/>
          <a:p>
            <a:pPr algn="ctr">
              <a:buNone/>
            </a:pPr>
            <a:r>
              <a:rPr lang="en-GB" sz="6600" dirty="0"/>
              <a:t>School Priorities in 2023-2024</a:t>
            </a:r>
          </a:p>
        </p:txBody>
      </p:sp>
      <p:graphicFrame>
        <p:nvGraphicFramePr>
          <p:cNvPr id="4" name="Object 2"/>
          <p:cNvGraphicFramePr>
            <a:graphicFrameLocks noChangeAspect="1"/>
          </p:cNvGraphicFramePr>
          <p:nvPr>
            <p:extLst>
              <p:ext uri="{D42A27DB-BD31-4B8C-83A1-F6EECF244321}">
                <p14:modId xmlns:p14="http://schemas.microsoft.com/office/powerpoint/2010/main" val="3527909156"/>
              </p:ext>
            </p:extLst>
          </p:nvPr>
        </p:nvGraphicFramePr>
        <p:xfrm>
          <a:off x="3959300" y="5473363"/>
          <a:ext cx="1225400" cy="1385115"/>
        </p:xfrm>
        <a:graphic>
          <a:graphicData uri="http://schemas.openxmlformats.org/presentationml/2006/ole">
            <mc:AlternateContent xmlns:mc="http://schemas.openxmlformats.org/markup-compatibility/2006">
              <mc:Choice xmlns:v="urn:schemas-microsoft-com:vml" Requires="v">
                <p:oleObj spid="_x0000_s1029" name="Acrobat Document" r:id="rId3" imgW="10123810" imgH="11495238" progId="">
                  <p:embed/>
                </p:oleObj>
              </mc:Choice>
              <mc:Fallback>
                <p:oleObj name="Acrobat Document" r:id="rId3" imgW="10123810" imgH="11495238" progId="">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9300" y="5473363"/>
                        <a:ext cx="1225400" cy="1385115"/>
                      </a:xfrm>
                      <a:prstGeom prst="rect">
                        <a:avLst/>
                      </a:prstGeom>
                      <a:noFill/>
                    </p:spPr>
                  </p:pic>
                </p:oleObj>
              </mc:Fallback>
            </mc:AlternateContent>
          </a:graphicData>
        </a:graphic>
      </p:graphicFrame>
      <p:pic>
        <p:nvPicPr>
          <p:cNvPr id="5" name="Content Placeholder 7">
            <a:extLst>
              <a:ext uri="{FF2B5EF4-FFF2-40B4-BE49-F238E27FC236}">
                <a16:creationId xmlns:a16="http://schemas.microsoft.com/office/drawing/2014/main" id="{EC097939-4017-EA9D-390C-9D622885A1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2521289" y="864793"/>
            <a:ext cx="4101422" cy="41056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78606" y="1488024"/>
            <a:ext cx="4897676" cy="4677280"/>
          </a:xfrm>
          <a:prstGeom prst="rect">
            <a:avLst/>
          </a:prstGeom>
        </p:spPr>
      </p:pic>
      <p:sp>
        <p:nvSpPr>
          <p:cNvPr id="2" name="Title 1"/>
          <p:cNvSpPr>
            <a:spLocks noGrp="1"/>
          </p:cNvSpPr>
          <p:nvPr>
            <p:ph type="title"/>
          </p:nvPr>
        </p:nvSpPr>
        <p:spPr>
          <a:xfrm>
            <a:off x="395536" y="188640"/>
            <a:ext cx="8229600" cy="1143000"/>
          </a:xfrm>
        </p:spPr>
        <p:txBody>
          <a:bodyPr>
            <a:normAutofit/>
          </a:bodyPr>
          <a:lstStyle/>
          <a:p>
            <a:r>
              <a:rPr lang="en-GB" sz="4000" dirty="0"/>
              <a:t>Our Partnership </a:t>
            </a:r>
          </a:p>
        </p:txBody>
      </p:sp>
      <p:sp>
        <p:nvSpPr>
          <p:cNvPr id="3" name="Content Placeholder 2"/>
          <p:cNvSpPr>
            <a:spLocks noGrp="1"/>
          </p:cNvSpPr>
          <p:nvPr>
            <p:ph idx="1"/>
          </p:nvPr>
        </p:nvSpPr>
        <p:spPr>
          <a:xfrm>
            <a:off x="72009" y="3613666"/>
            <a:ext cx="3707904" cy="4392488"/>
          </a:xfrm>
        </p:spPr>
        <p:txBody>
          <a:bodyPr>
            <a:normAutofit/>
          </a:bodyPr>
          <a:lstStyle/>
          <a:p>
            <a:pPr marL="114300" indent="0" algn="ctr" eaLnBrk="1" hangingPunct="1">
              <a:lnSpc>
                <a:spcPct val="90000"/>
              </a:lnSpc>
              <a:buNone/>
            </a:pPr>
            <a:endParaRPr lang="en-GB" dirty="0"/>
          </a:p>
          <a:p>
            <a:pPr marL="114300" indent="0" algn="ctr" eaLnBrk="1" hangingPunct="1">
              <a:lnSpc>
                <a:spcPct val="90000"/>
              </a:lnSpc>
              <a:buNone/>
            </a:pPr>
            <a:r>
              <a:rPr lang="en-GB" sz="2400" dirty="0">
                <a:latin typeface="Arial" charset="0"/>
                <a:cs typeface="Arial" charset="0"/>
              </a:rPr>
              <a:t>The relationship between the home, school and parish is vital in the religious, spiritual and moral development of your child.</a:t>
            </a:r>
          </a:p>
        </p:txBody>
      </p:sp>
      <p:sp>
        <p:nvSpPr>
          <p:cNvPr id="20" name="TextBox 19"/>
          <p:cNvSpPr txBox="1"/>
          <p:nvPr/>
        </p:nvSpPr>
        <p:spPr>
          <a:xfrm>
            <a:off x="5652120" y="3356992"/>
            <a:ext cx="1224137" cy="584775"/>
          </a:xfrm>
          <a:prstGeom prst="rect">
            <a:avLst/>
          </a:prstGeom>
          <a:noFill/>
        </p:spPr>
        <p:txBody>
          <a:bodyPr wrap="square" rtlCol="0">
            <a:spAutoFit/>
          </a:bodyPr>
          <a:lstStyle/>
          <a:p>
            <a:r>
              <a:rPr lang="en-GB" sz="3200" dirty="0">
                <a:solidFill>
                  <a:schemeClr val="bg1"/>
                </a:solidFill>
              </a:rPr>
              <a:t>child</a:t>
            </a:r>
          </a:p>
        </p:txBody>
      </p:sp>
      <p:sp>
        <p:nvSpPr>
          <p:cNvPr id="21" name="TextBox 20"/>
          <p:cNvSpPr txBox="1"/>
          <p:nvPr/>
        </p:nvSpPr>
        <p:spPr>
          <a:xfrm>
            <a:off x="4067944" y="2564904"/>
            <a:ext cx="1189749" cy="584775"/>
          </a:xfrm>
          <a:prstGeom prst="rect">
            <a:avLst/>
          </a:prstGeom>
          <a:noFill/>
        </p:spPr>
        <p:txBody>
          <a:bodyPr wrap="none" rtlCol="0">
            <a:spAutoFit/>
          </a:bodyPr>
          <a:lstStyle/>
          <a:p>
            <a:r>
              <a:rPr lang="en-GB" sz="3200" dirty="0"/>
              <a:t>Home</a:t>
            </a:r>
          </a:p>
        </p:txBody>
      </p:sp>
      <p:sp>
        <p:nvSpPr>
          <p:cNvPr id="22" name="TextBox 21"/>
          <p:cNvSpPr txBox="1"/>
          <p:nvPr/>
        </p:nvSpPr>
        <p:spPr>
          <a:xfrm>
            <a:off x="7164288" y="2564904"/>
            <a:ext cx="1198533" cy="584775"/>
          </a:xfrm>
          <a:prstGeom prst="rect">
            <a:avLst/>
          </a:prstGeom>
          <a:noFill/>
        </p:spPr>
        <p:txBody>
          <a:bodyPr wrap="none" rtlCol="0">
            <a:spAutoFit/>
          </a:bodyPr>
          <a:lstStyle/>
          <a:p>
            <a:r>
              <a:rPr lang="en-GB" sz="3200" dirty="0"/>
              <a:t>Parish</a:t>
            </a:r>
          </a:p>
        </p:txBody>
      </p:sp>
      <p:sp>
        <p:nvSpPr>
          <p:cNvPr id="23" name="TextBox 22"/>
          <p:cNvSpPr txBox="1"/>
          <p:nvPr/>
        </p:nvSpPr>
        <p:spPr>
          <a:xfrm>
            <a:off x="5364088" y="4941168"/>
            <a:ext cx="1769467" cy="584775"/>
          </a:xfrm>
          <a:prstGeom prst="rect">
            <a:avLst/>
          </a:prstGeom>
          <a:noFill/>
        </p:spPr>
        <p:txBody>
          <a:bodyPr wrap="square" rtlCol="0">
            <a:spAutoFit/>
          </a:bodyPr>
          <a:lstStyle/>
          <a:p>
            <a:r>
              <a:rPr lang="en-GB" sz="3200" dirty="0"/>
              <a:t>School</a:t>
            </a:r>
          </a:p>
        </p:txBody>
      </p:sp>
      <p:sp>
        <p:nvSpPr>
          <p:cNvPr id="4" name="Rectangle 3"/>
          <p:cNvSpPr/>
          <p:nvPr/>
        </p:nvSpPr>
        <p:spPr>
          <a:xfrm>
            <a:off x="4453217" y="3244334"/>
            <a:ext cx="237566" cy="369332"/>
          </a:xfrm>
          <a:prstGeom prst="rect">
            <a:avLst/>
          </a:prstGeom>
        </p:spPr>
        <p:txBody>
          <a:bodyPr wrap="none">
            <a:spAutoFit/>
          </a:bodyPr>
          <a:lstStyle/>
          <a:p>
            <a:r>
              <a:rPr lang="en-GB" dirty="0"/>
              <a:t> </a:t>
            </a:r>
          </a:p>
        </p:txBody>
      </p:sp>
      <p:graphicFrame>
        <p:nvGraphicFramePr>
          <p:cNvPr id="6" name="Object 2">
            <a:extLst>
              <a:ext uri="{FF2B5EF4-FFF2-40B4-BE49-F238E27FC236}">
                <a16:creationId xmlns:a16="http://schemas.microsoft.com/office/drawing/2014/main" id="{1BE3AC5E-917A-47F3-AA99-DAC1D6D55C44}"/>
              </a:ext>
            </a:extLst>
          </p:cNvPr>
          <p:cNvGraphicFramePr>
            <a:graphicFrameLocks noChangeAspect="1"/>
          </p:cNvGraphicFramePr>
          <p:nvPr>
            <p:extLst>
              <p:ext uri="{D42A27DB-BD31-4B8C-83A1-F6EECF244321}">
                <p14:modId xmlns:p14="http://schemas.microsoft.com/office/powerpoint/2010/main" val="800368228"/>
              </p:ext>
            </p:extLst>
          </p:nvPr>
        </p:nvGraphicFramePr>
        <p:xfrm>
          <a:off x="711471" y="1331640"/>
          <a:ext cx="1244188" cy="1406352"/>
        </p:xfrm>
        <a:graphic>
          <a:graphicData uri="http://schemas.openxmlformats.org/presentationml/2006/ole">
            <mc:AlternateContent xmlns:mc="http://schemas.openxmlformats.org/markup-compatibility/2006">
              <mc:Choice xmlns:v="urn:schemas-microsoft-com:vml" Requires="v">
                <p:oleObj spid="_x0000_s2053" name="Acrobat Document" r:id="rId4" imgW="10123810" imgH="11495238" progId="">
                  <p:embed/>
                </p:oleObj>
              </mc:Choice>
              <mc:Fallback>
                <p:oleObj name="Acrobat Document" r:id="rId4" imgW="10123810" imgH="11495238" progId="">
                  <p:embed/>
                  <p:pic>
                    <p:nvPicPr>
                      <p:cNvPr id="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471" y="1331640"/>
                        <a:ext cx="1244188" cy="1406352"/>
                      </a:xfrm>
                      <a:prstGeom prst="rect">
                        <a:avLst/>
                      </a:prstGeom>
                      <a:noFill/>
                    </p:spPr>
                  </p:pic>
                </p:oleObj>
              </mc:Fallback>
            </mc:AlternateContent>
          </a:graphicData>
        </a:graphic>
      </p:graphicFrame>
      <p:pic>
        <p:nvPicPr>
          <p:cNvPr id="7" name="Content Placeholder 7">
            <a:extLst>
              <a:ext uri="{FF2B5EF4-FFF2-40B4-BE49-F238E27FC236}">
                <a16:creationId xmlns:a16="http://schemas.microsoft.com/office/drawing/2014/main" id="{88333FE6-0786-D162-FEE7-3BEB093E9DD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2018880" y="1331640"/>
            <a:ext cx="1296499" cy="14063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7469CD-D29F-F64E-DF55-AA9F578B4849}"/>
              </a:ext>
            </a:extLst>
          </p:cNvPr>
          <p:cNvSpPr>
            <a:spLocks noGrp="1"/>
          </p:cNvSpPr>
          <p:nvPr>
            <p:ph idx="1"/>
          </p:nvPr>
        </p:nvSpPr>
        <p:spPr>
          <a:xfrm>
            <a:off x="571351" y="2743200"/>
            <a:ext cx="3995529" cy="3613149"/>
          </a:xfrm>
        </p:spPr>
        <p:txBody>
          <a:bodyPr vert="horz" lIns="91440" tIns="45720" rIns="91440" bIns="45720" rtlCol="0" anchor="ctr">
            <a:normAutofit/>
          </a:bodyPr>
          <a:lstStyle/>
          <a:p>
            <a:pPr>
              <a:buNone/>
            </a:pPr>
            <a:r>
              <a:rPr lang="en-GB" sz="2400" b="1" i="1">
                <a:ea typeface="+mn-lt"/>
                <a:cs typeface="+mn-lt"/>
              </a:rPr>
              <a:t>“We cannot close our eyes</a:t>
            </a:r>
          </a:p>
          <a:p>
            <a:pPr>
              <a:buNone/>
            </a:pPr>
            <a:r>
              <a:rPr lang="en-GB" sz="2400" b="1" i="1">
                <a:ea typeface="+mn-lt"/>
                <a:cs typeface="+mn-lt"/>
              </a:rPr>
              <a:t>To any form of racism or </a:t>
            </a:r>
          </a:p>
          <a:p>
            <a:pPr>
              <a:buNone/>
            </a:pPr>
            <a:r>
              <a:rPr lang="en-GB" sz="2400" b="1" i="1">
                <a:ea typeface="+mn-lt"/>
                <a:cs typeface="+mn-lt"/>
              </a:rPr>
              <a:t>exclusion, while pretending</a:t>
            </a:r>
          </a:p>
          <a:p>
            <a:pPr>
              <a:buNone/>
            </a:pPr>
            <a:r>
              <a:rPr lang="en-GB" sz="2400" b="1" i="1">
                <a:ea typeface="+mn-lt"/>
                <a:cs typeface="+mn-lt"/>
              </a:rPr>
              <a:t>to defend the sacredness </a:t>
            </a:r>
          </a:p>
          <a:p>
            <a:pPr>
              <a:buNone/>
            </a:pPr>
            <a:r>
              <a:rPr lang="en-GB" sz="2400" b="1" i="1">
                <a:ea typeface="+mn-lt"/>
                <a:cs typeface="+mn-lt"/>
              </a:rPr>
              <a:t>human life.</a:t>
            </a:r>
            <a:r>
              <a:rPr lang="en-GB" sz="2400" b="1">
                <a:ea typeface="+mn-lt"/>
                <a:cs typeface="+mn-lt"/>
              </a:rPr>
              <a:t>” </a:t>
            </a:r>
            <a:endParaRPr lang="en-GB" sz="2400">
              <a:ea typeface="+mn-lt"/>
              <a:cs typeface="+mn-lt"/>
            </a:endParaRPr>
          </a:p>
          <a:p>
            <a:pPr>
              <a:buNone/>
            </a:pPr>
            <a:endParaRPr lang="en-GB" sz="2400" b="1">
              <a:ea typeface="+mn-lt"/>
              <a:cs typeface="+mn-lt"/>
            </a:endParaRPr>
          </a:p>
          <a:p>
            <a:pPr>
              <a:buNone/>
            </a:pPr>
            <a:r>
              <a:rPr lang="en-GB" sz="2400" b="1">
                <a:ea typeface="+mn-lt"/>
                <a:cs typeface="+mn-lt"/>
              </a:rPr>
              <a:t>Pope Francis</a:t>
            </a:r>
            <a:endParaRPr lang="en-GB" sz="2400">
              <a:cs typeface="Calibri"/>
            </a:endParaRPr>
          </a:p>
          <a:p>
            <a:pPr marL="0" indent="0">
              <a:buNone/>
            </a:pPr>
            <a:endParaRPr lang="en-GB" sz="1700" dirty="0">
              <a:cs typeface="Calibri"/>
            </a:endParaRPr>
          </a:p>
        </p:txBody>
      </p:sp>
      <p:pic>
        <p:nvPicPr>
          <p:cNvPr id="4" name="Picture 3" descr="Pope Francis - IMDb">
            <a:extLst>
              <a:ext uri="{FF2B5EF4-FFF2-40B4-BE49-F238E27FC236}">
                <a16:creationId xmlns:a16="http://schemas.microsoft.com/office/drawing/2014/main" id="{5A965834-2AF6-CF4C-8250-88D0CA640B61}"/>
              </a:ext>
            </a:extLst>
          </p:cNvPr>
          <p:cNvPicPr>
            <a:picLocks noChangeAspect="1"/>
          </p:cNvPicPr>
          <p:nvPr/>
        </p:nvPicPr>
        <p:blipFill rotWithShape="1">
          <a:blip r:embed="rId2"/>
          <a:srcRect l="9006" r="2006"/>
          <a:stretch/>
        </p:blipFill>
        <p:spPr>
          <a:xfrm>
            <a:off x="4572000" y="1"/>
            <a:ext cx="4577118" cy="6858000"/>
          </a:xfrm>
          <a:prstGeom prst="rect">
            <a:avLst/>
          </a:prstGeom>
        </p:spPr>
      </p:pic>
    </p:spTree>
    <p:extLst>
      <p:ext uri="{BB962C8B-B14F-4D97-AF65-F5344CB8AC3E}">
        <p14:creationId xmlns:p14="http://schemas.microsoft.com/office/powerpoint/2010/main" val="1546659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510C2A3-6A40-4EA9-884A-82BADFB08C26}"/>
              </a:ext>
            </a:extLst>
          </p:cNvPr>
          <p:cNvPicPr>
            <a:picLocks noChangeAspect="1"/>
          </p:cNvPicPr>
          <p:nvPr/>
        </p:nvPicPr>
        <p:blipFill rotWithShape="1">
          <a:blip r:embed="rId2">
            <a:alphaModFix amt="50000"/>
          </a:blip>
          <a:srcRect t="4762"/>
          <a:stretch/>
        </p:blipFill>
        <p:spPr>
          <a:xfrm>
            <a:off x="20" y="1"/>
            <a:ext cx="9143980" cy="6857999"/>
          </a:xfrm>
          <a:prstGeom prst="rect">
            <a:avLst/>
          </a:prstGeom>
        </p:spPr>
      </p:pic>
      <p:sp>
        <p:nvSpPr>
          <p:cNvPr id="8194" name="Title 1"/>
          <p:cNvSpPr>
            <a:spLocks noGrp="1"/>
          </p:cNvSpPr>
          <p:nvPr>
            <p:ph type="title"/>
          </p:nvPr>
        </p:nvSpPr>
        <p:spPr>
          <a:xfrm>
            <a:off x="1143000" y="1122362"/>
            <a:ext cx="6858000" cy="2900518"/>
          </a:xfrm>
        </p:spPr>
        <p:txBody>
          <a:bodyPr vert="horz" lIns="91440" tIns="45720" rIns="91440" bIns="45720" rtlCol="0" anchor="b">
            <a:normAutofit/>
          </a:bodyPr>
          <a:lstStyle/>
          <a:p>
            <a:pPr eaLnBrk="1" hangingPunct="1">
              <a:lnSpc>
                <a:spcPct val="90000"/>
              </a:lnSpc>
            </a:pPr>
            <a:r>
              <a:rPr lang="en-US" altLang="en-US" sz="3300" u="sng">
                <a:solidFill>
                  <a:srgbClr val="FFFFFF"/>
                </a:solidFill>
              </a:rPr>
              <a:t>Dates for your diary</a:t>
            </a:r>
            <a:br>
              <a:rPr lang="en-US" altLang="en-US" sz="3300" u="sng">
                <a:solidFill>
                  <a:srgbClr val="FFFFFF"/>
                </a:solidFill>
              </a:rPr>
            </a:br>
            <a:r>
              <a:rPr lang="en-US" altLang="en-US" sz="3300">
                <a:solidFill>
                  <a:srgbClr val="FFFFFF"/>
                </a:solidFill>
              </a:rPr>
              <a:t>All dates can be found on the school website and each week at the end of the School’s Weekly Newsletter. </a:t>
            </a:r>
            <a:br>
              <a:rPr lang="en-US" altLang="en-US" sz="3300">
                <a:solidFill>
                  <a:srgbClr val="FFFFFF"/>
                </a:solidFill>
              </a:rPr>
            </a:br>
            <a:endParaRPr lang="en-US" altLang="en-US" sz="3300">
              <a:solidFill>
                <a:srgbClr val="FFFFFF"/>
              </a:solidFill>
            </a:endParaRPr>
          </a:p>
        </p:txBody>
      </p:sp>
      <p:pic>
        <p:nvPicPr>
          <p:cNvPr id="8195" name="Picture 4"/>
          <p:cNvPicPr>
            <a:picLocks noChangeAspect="1" noChangeArrowheads="1"/>
          </p:cNvPicPr>
          <p:nvPr/>
        </p:nvPicPr>
        <p:blipFill>
          <a:blip r:embed="rId3" cstate="print"/>
          <a:srcRect/>
          <a:stretch>
            <a:fillRect/>
          </a:stretch>
        </p:blipFill>
        <p:spPr bwMode="auto">
          <a:xfrm>
            <a:off x="8028384" y="286985"/>
            <a:ext cx="850900" cy="833437"/>
          </a:xfrm>
          <a:prstGeom prst="rect">
            <a:avLst/>
          </a:prstGeom>
          <a:noFill/>
          <a:ln w="9525">
            <a:noFill/>
            <a:miter lim="800000"/>
            <a:headEnd/>
            <a:tailEnd/>
          </a:ln>
        </p:spPr>
      </p:pic>
      <p:pic>
        <p:nvPicPr>
          <p:cNvPr id="2" name="Content Placeholder 7">
            <a:extLst>
              <a:ext uri="{FF2B5EF4-FFF2-40B4-BE49-F238E27FC236}">
                <a16:creationId xmlns:a16="http://schemas.microsoft.com/office/drawing/2014/main" id="{3636CB44-8F73-6406-0B5F-0283BB51F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139191" y="286985"/>
            <a:ext cx="860573" cy="833437"/>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advClick="0" advTm="30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Dates for your diary </a:t>
            </a:r>
          </a:p>
        </p:txBody>
      </p:sp>
      <p:sp>
        <p:nvSpPr>
          <p:cNvPr id="3" name="Content Placeholder 2"/>
          <p:cNvSpPr>
            <a:spLocks noGrp="1"/>
          </p:cNvSpPr>
          <p:nvPr>
            <p:ph idx="1"/>
          </p:nvPr>
        </p:nvSpPr>
        <p:spPr>
          <a:xfrm>
            <a:off x="179512" y="1196752"/>
            <a:ext cx="8784976" cy="5517232"/>
          </a:xfrm>
        </p:spPr>
        <p:txBody>
          <a:bodyPr/>
          <a:lstStyle/>
          <a:p>
            <a:pPr marL="0" indent="0">
              <a:buNone/>
            </a:pPr>
            <a:endParaRPr lang="en-GB" sz="2800" u="sng" baseline="30000" dirty="0"/>
          </a:p>
          <a:p>
            <a:pPr marL="0" indent="0">
              <a:buNone/>
            </a:pPr>
            <a:r>
              <a:rPr lang="en-GB" sz="2800" u="sng" dirty="0">
                <a:latin typeface="inherit"/>
              </a:rPr>
              <a:t>Friday 15th</a:t>
            </a:r>
            <a:r>
              <a:rPr lang="en-GB" sz="2800" u="sng" baseline="30000" dirty="0"/>
              <a:t> </a:t>
            </a:r>
            <a:r>
              <a:rPr lang="en-GB" sz="2800" u="sng" dirty="0"/>
              <a:t>September 2.30pm</a:t>
            </a:r>
            <a:r>
              <a:rPr lang="en-GB" sz="2800" dirty="0"/>
              <a:t>:</a:t>
            </a:r>
          </a:p>
          <a:p>
            <a:pPr marL="0" indent="0">
              <a:buNone/>
            </a:pPr>
            <a:r>
              <a:rPr lang="en-GB" sz="2800" dirty="0">
                <a:latin typeface="inherit"/>
              </a:rPr>
              <a:t>Year 2 Meet the Teacher Information Session </a:t>
            </a:r>
          </a:p>
          <a:p>
            <a:pPr marL="0" indent="0">
              <a:buNone/>
            </a:pPr>
            <a:r>
              <a:rPr lang="en-GB" sz="2800" u="sng" dirty="0"/>
              <a:t>Tuesday 19</a:t>
            </a:r>
            <a:r>
              <a:rPr lang="en-GB" sz="2800" u="sng" baseline="30000" dirty="0"/>
              <a:t>th</a:t>
            </a:r>
            <a:r>
              <a:rPr lang="en-GB" sz="2800" u="sng" dirty="0"/>
              <a:t> September 2.30pm</a:t>
            </a:r>
            <a:r>
              <a:rPr lang="en-GB" sz="2800" dirty="0"/>
              <a:t>: </a:t>
            </a:r>
            <a:endParaRPr lang="en-GB" sz="2800" dirty="0">
              <a:effectLst/>
              <a:latin typeface="inherit"/>
            </a:endParaRPr>
          </a:p>
          <a:p>
            <a:pPr marL="0" indent="0">
              <a:buNone/>
            </a:pPr>
            <a:r>
              <a:rPr lang="en-GB" sz="2800" dirty="0">
                <a:effectLst/>
                <a:latin typeface="inherit"/>
              </a:rPr>
              <a:t>Relationship and health education Information Session for all parents.</a:t>
            </a:r>
          </a:p>
          <a:p>
            <a:pPr marL="0" indent="0">
              <a:buNone/>
            </a:pPr>
            <a:r>
              <a:rPr lang="en-GB" sz="2800" u="sng" dirty="0"/>
              <a:t>Sunday 1st October   11am:</a:t>
            </a:r>
          </a:p>
          <a:p>
            <a:pPr marL="0" indent="0">
              <a:buNone/>
            </a:pPr>
            <a:r>
              <a:rPr lang="en-GB" sz="2800" dirty="0">
                <a:latin typeface="inherit"/>
              </a:rPr>
              <a:t>Parish Celebration Mass of St Vincent (KS2 to lead).</a:t>
            </a:r>
          </a:p>
          <a:p>
            <a:pPr marL="0" indent="0">
              <a:buNone/>
            </a:pPr>
            <a:r>
              <a:rPr lang="en-GB" sz="2800" u="sng" dirty="0">
                <a:latin typeface="inherit"/>
              </a:rPr>
              <a:t>Tuesday 17</a:t>
            </a:r>
            <a:r>
              <a:rPr lang="en-GB" sz="2800" u="sng" baseline="30000" dirty="0">
                <a:latin typeface="inherit"/>
              </a:rPr>
              <a:t>th</a:t>
            </a:r>
            <a:r>
              <a:rPr lang="en-GB" sz="2800" u="sng" dirty="0">
                <a:latin typeface="inherit"/>
              </a:rPr>
              <a:t> and Thursday 19</a:t>
            </a:r>
            <a:r>
              <a:rPr lang="en-GB" sz="2800" u="sng" baseline="30000" dirty="0">
                <a:latin typeface="inherit"/>
              </a:rPr>
              <a:t>th</a:t>
            </a:r>
            <a:r>
              <a:rPr lang="en-GB" sz="2800" u="sng" dirty="0">
                <a:latin typeface="inherit"/>
              </a:rPr>
              <a:t> October: 4pm – 6.30pm</a:t>
            </a:r>
          </a:p>
          <a:p>
            <a:pPr marL="0" indent="0">
              <a:buNone/>
            </a:pPr>
            <a:r>
              <a:rPr lang="en-GB" sz="2800" dirty="0">
                <a:latin typeface="inherit"/>
              </a:rPr>
              <a:t>Parent Consultations.</a:t>
            </a:r>
          </a:p>
          <a:p>
            <a:pPr marL="0" indent="0">
              <a:buNone/>
            </a:pPr>
            <a:endParaRPr lang="en-GB" sz="2800" dirty="0">
              <a:latin typeface="inherit"/>
            </a:endParaRPr>
          </a:p>
          <a:p>
            <a:pPr marL="0" indent="0">
              <a:buNone/>
            </a:pPr>
            <a:endParaRPr lang="en-GB" sz="2800" dirty="0"/>
          </a:p>
        </p:txBody>
      </p:sp>
    </p:spTree>
    <p:extLst>
      <p:ext uri="{BB962C8B-B14F-4D97-AF65-F5344CB8AC3E}">
        <p14:creationId xmlns:p14="http://schemas.microsoft.com/office/powerpoint/2010/main" val="235022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0" name="Rectangle 71">
            <a:extLst>
              <a:ext uri="{FF2B5EF4-FFF2-40B4-BE49-F238E27FC236}">
                <a16:creationId xmlns:a16="http://schemas.microsoft.com/office/drawing/2014/main"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6" name="Title 1"/>
          <p:cNvSpPr>
            <a:spLocks noGrp="1"/>
          </p:cNvSpPr>
          <p:nvPr>
            <p:ph type="title"/>
          </p:nvPr>
        </p:nvSpPr>
        <p:spPr>
          <a:xfrm>
            <a:off x="482600" y="321734"/>
            <a:ext cx="8178799" cy="1135737"/>
          </a:xfrm>
        </p:spPr>
        <p:txBody>
          <a:bodyPr>
            <a:normAutofit/>
          </a:bodyPr>
          <a:lstStyle/>
          <a:p>
            <a:pPr eaLnBrk="1" hangingPunct="1"/>
            <a:r>
              <a:rPr lang="en-GB" sz="3100"/>
              <a:t>Parent Communication</a:t>
            </a:r>
          </a:p>
        </p:txBody>
      </p:sp>
      <p:sp>
        <p:nvSpPr>
          <p:cNvPr id="11271" name="Rectangle 73">
            <a:extLst>
              <a:ext uri="{FF2B5EF4-FFF2-40B4-BE49-F238E27FC236}">
                <a16:creationId xmlns:a16="http://schemas.microsoft.com/office/drawing/2014/main"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2" name="Isosceles Triangle 75">
            <a:extLst>
              <a:ext uri="{FF2B5EF4-FFF2-40B4-BE49-F238E27FC236}">
                <a16:creationId xmlns:a16="http://schemas.microsoft.com/office/drawing/2014/main"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3" name="Isosceles Triangle 77">
            <a:extLst>
              <a:ext uri="{FF2B5EF4-FFF2-40B4-BE49-F238E27FC236}">
                <a16:creationId xmlns:a16="http://schemas.microsoft.com/office/drawing/2014/main"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74" name="Rectangle 79">
            <a:extLst>
              <a:ext uri="{FF2B5EF4-FFF2-40B4-BE49-F238E27FC236}">
                <a16:creationId xmlns:a16="http://schemas.microsoft.com/office/drawing/2014/main"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275" name="Content Placeholder 2">
            <a:extLst>
              <a:ext uri="{FF2B5EF4-FFF2-40B4-BE49-F238E27FC236}">
                <a16:creationId xmlns:a16="http://schemas.microsoft.com/office/drawing/2014/main" id="{ECEF06BF-ABAA-476C-88E3-CCD0D42B94CC}"/>
              </a:ext>
            </a:extLst>
          </p:cNvPr>
          <p:cNvGraphicFramePr>
            <a:graphicFrameLocks noGrp="1"/>
          </p:cNvGraphicFramePr>
          <p:nvPr>
            <p:ph idx="1"/>
            <p:extLst>
              <p:ext uri="{D42A27DB-BD31-4B8C-83A1-F6EECF244321}">
                <p14:modId xmlns:p14="http://schemas.microsoft.com/office/powerpoint/2010/main" val="2856105213"/>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9CD2D09-B1BB-4DF5-9E1C-3D21B21EDE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0323" y="0"/>
            <a:ext cx="4703677"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83355637-BA71-4F63-94C9-E77BF81BDFC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9144000" cy="6858000"/>
          </a:xfrm>
          <a:prstGeom prst="rect">
            <a:avLst/>
          </a:prstGeom>
        </p:spPr>
      </p:pic>
      <p:sp>
        <p:nvSpPr>
          <p:cNvPr id="2" name="Title 1"/>
          <p:cNvSpPr>
            <a:spLocks noGrp="1"/>
          </p:cNvSpPr>
          <p:nvPr>
            <p:ph type="title"/>
          </p:nvPr>
        </p:nvSpPr>
        <p:spPr>
          <a:xfrm>
            <a:off x="683166" y="219322"/>
            <a:ext cx="3602727" cy="1311664"/>
          </a:xfrm>
        </p:spPr>
        <p:txBody>
          <a:bodyPr>
            <a:normAutofit/>
          </a:bodyPr>
          <a:lstStyle/>
          <a:p>
            <a:r>
              <a:rPr lang="en-GB" dirty="0">
                <a:solidFill>
                  <a:srgbClr val="000000"/>
                </a:solidFill>
              </a:rPr>
              <a:t>Mobile Phones</a:t>
            </a:r>
          </a:p>
        </p:txBody>
      </p:sp>
      <p:sp>
        <p:nvSpPr>
          <p:cNvPr id="3" name="Content Placeholder 2"/>
          <p:cNvSpPr>
            <a:spLocks noGrp="1"/>
          </p:cNvSpPr>
          <p:nvPr>
            <p:ph idx="1"/>
          </p:nvPr>
        </p:nvSpPr>
        <p:spPr>
          <a:xfrm>
            <a:off x="262081" y="1772816"/>
            <a:ext cx="4464495" cy="4469226"/>
          </a:xfrm>
        </p:spPr>
        <p:txBody>
          <a:bodyPr anchor="ctr">
            <a:normAutofit fontScale="92500"/>
          </a:bodyPr>
          <a:lstStyle/>
          <a:p>
            <a:pPr>
              <a:lnSpc>
                <a:spcPct val="90000"/>
              </a:lnSpc>
              <a:buNone/>
            </a:pPr>
            <a:r>
              <a:rPr lang="en-GB" sz="2200" dirty="0">
                <a:solidFill>
                  <a:srgbClr val="333333"/>
                </a:solidFill>
                <a:ea typeface="+mj-ea"/>
                <a:cs typeface="+mj-cs"/>
              </a:rPr>
              <a:t>When you are bringing or collecting your</a:t>
            </a:r>
          </a:p>
          <a:p>
            <a:pPr>
              <a:lnSpc>
                <a:spcPct val="90000"/>
              </a:lnSpc>
              <a:buNone/>
            </a:pPr>
            <a:r>
              <a:rPr lang="en-GB" sz="2200" dirty="0">
                <a:solidFill>
                  <a:srgbClr val="333333"/>
                </a:solidFill>
                <a:ea typeface="+mj-ea"/>
                <a:cs typeface="+mj-cs"/>
              </a:rPr>
              <a:t>child(ren) to/from school, please ensure</a:t>
            </a:r>
          </a:p>
          <a:p>
            <a:pPr>
              <a:lnSpc>
                <a:spcPct val="90000"/>
              </a:lnSpc>
              <a:buNone/>
            </a:pPr>
            <a:r>
              <a:rPr lang="en-GB" sz="2200" dirty="0">
                <a:solidFill>
                  <a:srgbClr val="333333"/>
                </a:solidFill>
                <a:ea typeface="+mj-ea"/>
                <a:cs typeface="+mj-cs"/>
              </a:rPr>
              <a:t>that your mobile phone is turned off.  It</a:t>
            </a:r>
          </a:p>
          <a:p>
            <a:pPr>
              <a:lnSpc>
                <a:spcPct val="90000"/>
              </a:lnSpc>
              <a:buNone/>
            </a:pPr>
            <a:r>
              <a:rPr lang="en-GB" sz="2200" dirty="0">
                <a:solidFill>
                  <a:srgbClr val="333333"/>
                </a:solidFill>
                <a:ea typeface="+mj-ea"/>
                <a:cs typeface="+mj-cs"/>
              </a:rPr>
              <a:t>is an important time to talk and share</a:t>
            </a:r>
          </a:p>
          <a:p>
            <a:pPr>
              <a:lnSpc>
                <a:spcPct val="90000"/>
              </a:lnSpc>
              <a:buNone/>
            </a:pPr>
            <a:r>
              <a:rPr lang="en-GB" sz="2200" dirty="0">
                <a:solidFill>
                  <a:srgbClr val="333333"/>
                </a:solidFill>
                <a:ea typeface="+mj-ea"/>
                <a:cs typeface="+mj-cs"/>
              </a:rPr>
              <a:t>with your child. </a:t>
            </a:r>
          </a:p>
          <a:p>
            <a:pPr>
              <a:lnSpc>
                <a:spcPct val="90000"/>
              </a:lnSpc>
              <a:buNone/>
            </a:pPr>
            <a:r>
              <a:rPr lang="en-GB" sz="1800" dirty="0">
                <a:solidFill>
                  <a:srgbClr val="000000"/>
                </a:solidFill>
              </a:rPr>
              <a:t>‘</a:t>
            </a:r>
            <a:r>
              <a:rPr lang="en-GB" sz="1800" b="1" i="1" dirty="0">
                <a:solidFill>
                  <a:srgbClr val="000000"/>
                </a:solidFill>
              </a:rPr>
              <a:t>Greet your child with a smile not a mobile’.</a:t>
            </a:r>
          </a:p>
          <a:p>
            <a:pPr>
              <a:lnSpc>
                <a:spcPct val="90000"/>
              </a:lnSpc>
              <a:buNone/>
            </a:pPr>
            <a:endParaRPr lang="en-GB" sz="1800" dirty="0">
              <a:solidFill>
                <a:srgbClr val="000000"/>
              </a:solidFill>
            </a:endParaRPr>
          </a:p>
          <a:p>
            <a:pPr>
              <a:lnSpc>
                <a:spcPct val="90000"/>
              </a:lnSpc>
              <a:buNone/>
            </a:pPr>
            <a:r>
              <a:rPr lang="en-GB" sz="2200" dirty="0">
                <a:solidFill>
                  <a:srgbClr val="333333"/>
                </a:solidFill>
                <a:ea typeface="+mj-ea"/>
                <a:cs typeface="+mj-cs"/>
              </a:rPr>
              <a:t>For those children in Year 5 and 6:</a:t>
            </a:r>
          </a:p>
          <a:p>
            <a:pPr>
              <a:lnSpc>
                <a:spcPct val="90000"/>
              </a:lnSpc>
              <a:buNone/>
            </a:pPr>
            <a:r>
              <a:rPr lang="en-GB" sz="2200" dirty="0">
                <a:solidFill>
                  <a:srgbClr val="333333"/>
                </a:solidFill>
                <a:ea typeface="+mj-ea"/>
                <a:cs typeface="+mj-cs"/>
              </a:rPr>
              <a:t>if you wish for your child to have a </a:t>
            </a:r>
          </a:p>
          <a:p>
            <a:pPr>
              <a:lnSpc>
                <a:spcPct val="90000"/>
              </a:lnSpc>
              <a:buNone/>
            </a:pPr>
            <a:r>
              <a:rPr lang="en-GB" sz="2200" dirty="0">
                <a:solidFill>
                  <a:srgbClr val="333333"/>
                </a:solidFill>
                <a:ea typeface="+mj-ea"/>
                <a:cs typeface="+mj-cs"/>
              </a:rPr>
              <a:t>mobile phone, this will need to be kept in</a:t>
            </a:r>
          </a:p>
          <a:p>
            <a:pPr>
              <a:lnSpc>
                <a:spcPct val="90000"/>
              </a:lnSpc>
              <a:buNone/>
            </a:pPr>
            <a:r>
              <a:rPr lang="en-GB" sz="2200" dirty="0">
                <a:solidFill>
                  <a:srgbClr val="333333"/>
                </a:solidFill>
                <a:ea typeface="+mj-ea"/>
                <a:cs typeface="+mj-cs"/>
              </a:rPr>
              <a:t>his/her school bag and turned off.  The</a:t>
            </a:r>
          </a:p>
          <a:p>
            <a:pPr>
              <a:lnSpc>
                <a:spcPct val="90000"/>
              </a:lnSpc>
              <a:buNone/>
            </a:pPr>
            <a:r>
              <a:rPr lang="en-GB" sz="2200" dirty="0">
                <a:solidFill>
                  <a:srgbClr val="333333"/>
                </a:solidFill>
                <a:ea typeface="+mj-ea"/>
                <a:cs typeface="+mj-cs"/>
              </a:rPr>
              <a:t>School will not be held responsible if</a:t>
            </a:r>
          </a:p>
          <a:p>
            <a:pPr>
              <a:lnSpc>
                <a:spcPct val="90000"/>
              </a:lnSpc>
              <a:buNone/>
            </a:pPr>
            <a:r>
              <a:rPr lang="en-GB" sz="2200" dirty="0">
                <a:solidFill>
                  <a:srgbClr val="333333"/>
                </a:solidFill>
                <a:ea typeface="+mj-ea"/>
                <a:cs typeface="+mj-cs"/>
              </a:rPr>
              <a:t>something happens to it or if it is lost. </a:t>
            </a:r>
          </a:p>
        </p:txBody>
      </p:sp>
      <p:sp>
        <p:nvSpPr>
          <p:cNvPr id="30" name="Freeform 49">
            <a:extLst>
              <a:ext uri="{FF2B5EF4-FFF2-40B4-BE49-F238E27FC236}">
                <a16:creationId xmlns:a16="http://schemas.microsoft.com/office/drawing/2014/main" id="{967C29FE-FD32-4AFB-AD20-DBDF5864B2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035436" y="590635"/>
            <a:ext cx="4108564"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7A7A3235-FA8A-467D-B53B-DCB10C017A03}"/>
              </a:ext>
            </a:extLst>
          </p:cNvPr>
          <p:cNvPicPr>
            <a:picLocks noChangeAspect="1"/>
          </p:cNvPicPr>
          <p:nvPr/>
        </p:nvPicPr>
        <p:blipFill rotWithShape="1">
          <a:blip r:embed="rId3"/>
          <a:srcRect l="21629" r="17431" b="-2"/>
          <a:stretch/>
        </p:blipFill>
        <p:spPr>
          <a:xfrm>
            <a:off x="5169988" y="770037"/>
            <a:ext cx="3974012"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44824"/>
            <a:ext cx="3672408" cy="1470025"/>
          </a:xfrm>
        </p:spPr>
        <p:txBody>
          <a:bodyPr/>
          <a:lstStyle/>
          <a:p>
            <a:pPr algn="l"/>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
            </a:r>
            <a:br>
              <a:rPr lang="en-GB" sz="3200" b="1" dirty="0">
                <a:solidFill>
                  <a:schemeClr val="tx1">
                    <a:tint val="75000"/>
                  </a:schemeClr>
                </a:solidFill>
                <a:latin typeface="+mn-lt"/>
                <a:ea typeface="+mn-ea"/>
                <a:cs typeface="+mn-cs"/>
              </a:rPr>
            </a:br>
            <a:r>
              <a:rPr lang="en-GB" sz="3200" b="1" dirty="0">
                <a:solidFill>
                  <a:schemeClr val="tx1">
                    <a:tint val="75000"/>
                  </a:schemeClr>
                </a:solidFill>
                <a:latin typeface="+mn-lt"/>
                <a:ea typeface="+mn-ea"/>
                <a:cs typeface="+mn-cs"/>
              </a:rPr>
              <a:t>Parking </a:t>
            </a:r>
            <a:r>
              <a:rPr lang="en-GB" dirty="0"/>
              <a:t/>
            </a:r>
            <a:br>
              <a:rPr lang="en-GB" dirty="0"/>
            </a:br>
            <a:r>
              <a:rPr lang="en-GB" sz="2200" dirty="0">
                <a:solidFill>
                  <a:srgbClr val="333333"/>
                </a:solidFill>
                <a:latin typeface="+mn-lt"/>
              </a:rPr>
              <a:t>Please note that Pope Paul Primary School takes the safety of our children very seriously. </a:t>
            </a:r>
            <a:br>
              <a:rPr lang="en-GB" sz="2200" dirty="0">
                <a:solidFill>
                  <a:srgbClr val="333333"/>
                </a:solidFill>
                <a:latin typeface="+mn-lt"/>
              </a:rPr>
            </a:br>
            <a:r>
              <a:rPr lang="en-GB" sz="2200" dirty="0">
                <a:solidFill>
                  <a:srgbClr val="333333"/>
                </a:solidFill>
                <a:latin typeface="+mn-lt"/>
              </a:rPr>
              <a:t>Parents bringing children to school by car should park in a safe location but well away from the school car park, school entrance or in the area of zig zag or double yellow lines. We ask you not to park along Great </a:t>
            </a:r>
            <a:r>
              <a:rPr lang="en-GB" sz="2200" dirty="0" err="1">
                <a:solidFill>
                  <a:srgbClr val="333333"/>
                </a:solidFill>
                <a:latin typeface="+mn-lt"/>
              </a:rPr>
              <a:t>Slades</a:t>
            </a:r>
            <a:r>
              <a:rPr lang="en-GB" sz="2200" dirty="0">
                <a:solidFill>
                  <a:srgbClr val="333333"/>
                </a:solidFill>
                <a:latin typeface="+mn-lt"/>
              </a:rPr>
              <a:t>.</a:t>
            </a:r>
            <a:br>
              <a:rPr lang="en-GB" sz="2200" dirty="0">
                <a:solidFill>
                  <a:srgbClr val="333333"/>
                </a:solidFill>
                <a:latin typeface="+mn-lt"/>
              </a:rPr>
            </a:br>
            <a:r>
              <a:rPr lang="en-GB" sz="2200" dirty="0">
                <a:solidFill>
                  <a:srgbClr val="333333"/>
                </a:solidFill>
                <a:latin typeface="+mn-lt"/>
              </a:rPr>
              <a:t>Parents should not drive into the school car park to drop children off. </a:t>
            </a:r>
            <a:r>
              <a:rPr lang="en-GB" sz="2800" i="0" dirty="0">
                <a:solidFill>
                  <a:srgbClr val="333333"/>
                </a:solidFill>
                <a:effectLst/>
                <a:latin typeface="Source Sans Pro" panose="020B0503030403020204" pitchFamily="34" charset="0"/>
              </a:rPr>
              <a:t/>
            </a:r>
            <a:br>
              <a:rPr lang="en-GB" sz="2800" i="0" dirty="0">
                <a:solidFill>
                  <a:srgbClr val="333333"/>
                </a:solidFill>
                <a:effectLst/>
                <a:latin typeface="Source Sans Pro" panose="020B0503030403020204" pitchFamily="34" charset="0"/>
              </a:rPr>
            </a:br>
            <a:endParaRPr lang="en-GB" sz="2800" dirty="0"/>
          </a:p>
        </p:txBody>
      </p:sp>
      <p:sp>
        <p:nvSpPr>
          <p:cNvPr id="3" name="Subtitle 2"/>
          <p:cNvSpPr>
            <a:spLocks noGrp="1"/>
          </p:cNvSpPr>
          <p:nvPr>
            <p:ph type="subTitle" idx="1"/>
          </p:nvPr>
        </p:nvSpPr>
        <p:spPr>
          <a:xfrm>
            <a:off x="4211960" y="188640"/>
            <a:ext cx="4672608" cy="1752600"/>
          </a:xfrm>
        </p:spPr>
        <p:txBody>
          <a:bodyPr/>
          <a:lstStyle/>
          <a:p>
            <a:pPr algn="l"/>
            <a:r>
              <a:rPr lang="en-GB" b="1" dirty="0"/>
              <a:t>     Walk to School</a:t>
            </a:r>
          </a:p>
          <a:p>
            <a:pPr lvl="1" algn="l"/>
            <a:r>
              <a:rPr lang="en-GB" sz="2200" dirty="0">
                <a:solidFill>
                  <a:srgbClr val="333333"/>
                </a:solidFill>
                <a:ea typeface="+mj-ea"/>
                <a:cs typeface="+mj-cs"/>
              </a:rPr>
              <a:t>We want children to be energised and empowered.</a:t>
            </a:r>
          </a:p>
          <a:p>
            <a:pPr lvl="1" algn="l"/>
            <a:r>
              <a:rPr lang="en-GB" sz="2200" dirty="0">
                <a:solidFill>
                  <a:srgbClr val="333333"/>
                </a:solidFill>
                <a:ea typeface="+mj-ea"/>
                <a:cs typeface="+mj-cs"/>
              </a:rPr>
              <a:t>We want children and parents to make walking to school their natural choice and to stop and think before they use the car to get to school. </a:t>
            </a:r>
          </a:p>
          <a:p>
            <a:pPr lvl="1" algn="l"/>
            <a:r>
              <a:rPr lang="en-GB" sz="2200" dirty="0">
                <a:solidFill>
                  <a:srgbClr val="333333"/>
                </a:solidFill>
                <a:ea typeface="+mj-ea"/>
                <a:cs typeface="+mj-cs"/>
              </a:rPr>
              <a:t>We need to continue to reduce the number of cars and ease parking problems in our community.  We can do this by: </a:t>
            </a:r>
          </a:p>
          <a:p>
            <a:pPr lvl="1" algn="l" fontAlgn="t"/>
            <a:r>
              <a:rPr lang="en-GB" sz="2200" dirty="0">
                <a:solidFill>
                  <a:srgbClr val="333333"/>
                </a:solidFill>
                <a:ea typeface="+mj-ea"/>
                <a:cs typeface="+mj-cs"/>
              </a:rPr>
              <a:t>·         Walking to school</a:t>
            </a:r>
          </a:p>
          <a:p>
            <a:pPr lvl="1" algn="l" fontAlgn="t"/>
            <a:r>
              <a:rPr lang="en-GB" sz="2200" dirty="0">
                <a:solidFill>
                  <a:srgbClr val="333333"/>
                </a:solidFill>
                <a:ea typeface="+mj-ea"/>
                <a:cs typeface="+mj-cs"/>
              </a:rPr>
              <a:t>·         Cycling to school</a:t>
            </a:r>
          </a:p>
          <a:p>
            <a:pPr lvl="1" algn="l" fontAlgn="t"/>
            <a:r>
              <a:rPr lang="en-GB" sz="2200" dirty="0">
                <a:solidFill>
                  <a:srgbClr val="333333"/>
                </a:solidFill>
                <a:ea typeface="+mj-ea"/>
                <a:cs typeface="+mj-cs"/>
              </a:rPr>
              <a:t>·         Driving part of the way to school and walking part of the way. </a:t>
            </a:r>
          </a:p>
          <a:p>
            <a:pPr lvl="1" algn="l"/>
            <a:endParaRPr lang="en-GB" sz="2200" b="0" i="0" dirty="0">
              <a:solidFill>
                <a:srgbClr val="000000"/>
              </a:solidFill>
              <a:effectLst/>
              <a:latin typeface="Swiss721BT-Roman"/>
            </a:endParaRPr>
          </a:p>
          <a:p>
            <a:pPr algn="l"/>
            <a:endParaRPr lang="en-GB" sz="26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extBox 3"/>
          <p:cNvSpPr txBox="1">
            <a:spLocks noChangeArrowheads="1"/>
          </p:cNvSpPr>
          <p:nvPr/>
        </p:nvSpPr>
        <p:spPr bwMode="auto">
          <a:xfrm>
            <a:off x="4268023" y="1532830"/>
            <a:ext cx="4316172" cy="1667569"/>
          </a:xfrm>
          <a:prstGeom prst="rect">
            <a:avLst/>
          </a:prstGeom>
        </p:spPr>
        <p:txBody>
          <a:bodyPr vert="horz" lIns="91440" tIns="45720" rIns="91440" bIns="45720" rtlCol="0" anchor="b">
            <a:normAutofit/>
          </a:bodyPr>
          <a:lstStyle/>
          <a:p>
            <a:pPr algn="ctr">
              <a:lnSpc>
                <a:spcPct val="90000"/>
              </a:lnSpc>
              <a:spcAft>
                <a:spcPts val="600"/>
              </a:spcAft>
            </a:pPr>
            <a:r>
              <a:rPr lang="en-US" sz="3200" kern="1200" dirty="0">
                <a:solidFill>
                  <a:schemeClr val="tx1"/>
                </a:solidFill>
                <a:latin typeface="+mj-lt"/>
                <a:ea typeface="+mj-ea"/>
                <a:cs typeface="+mj-cs"/>
              </a:rPr>
              <a:t>Welcome to Year 2 </a:t>
            </a:r>
            <a:endParaRPr lang="en-US" sz="3200" kern="1200" dirty="0">
              <a:solidFill>
                <a:schemeClr val="tx1"/>
              </a:solidFill>
              <a:highlight>
                <a:srgbClr val="FFFF00"/>
              </a:highlight>
              <a:latin typeface="+mj-lt"/>
              <a:ea typeface="+mj-ea"/>
              <a:cs typeface="+mj-cs"/>
            </a:endParaRPr>
          </a:p>
          <a:p>
            <a:pPr algn="ctr">
              <a:lnSpc>
                <a:spcPct val="90000"/>
              </a:lnSpc>
              <a:spcAft>
                <a:spcPts val="600"/>
              </a:spcAft>
            </a:pPr>
            <a:endParaRPr lang="en-US" sz="3200" kern="1200" dirty="0">
              <a:solidFill>
                <a:schemeClr val="tx1"/>
              </a:solidFill>
              <a:latin typeface="+mj-lt"/>
              <a:ea typeface="+mj-ea"/>
              <a:cs typeface="+mj-cs"/>
            </a:endParaRPr>
          </a:p>
          <a:p>
            <a:pPr>
              <a:lnSpc>
                <a:spcPct val="90000"/>
              </a:lnSpc>
              <a:spcAft>
                <a:spcPts val="600"/>
              </a:spcAft>
            </a:pPr>
            <a:endParaRPr lang="en-US" sz="3200" kern="1200" dirty="0">
              <a:solidFill>
                <a:schemeClr val="tx1"/>
              </a:solidFill>
              <a:latin typeface="+mj-lt"/>
              <a:ea typeface="+mj-ea"/>
              <a:cs typeface="+mj-cs"/>
            </a:endParaRPr>
          </a:p>
          <a:p>
            <a:pPr>
              <a:lnSpc>
                <a:spcPct val="90000"/>
              </a:lnSpc>
              <a:spcAft>
                <a:spcPts val="600"/>
              </a:spcAft>
            </a:pPr>
            <a:endParaRPr lang="en-US" sz="3200" kern="1200" dirty="0">
              <a:solidFill>
                <a:schemeClr val="tx1"/>
              </a:solidFill>
              <a:latin typeface="+mj-lt"/>
              <a:ea typeface="+mj-ea"/>
              <a:cs typeface="+mj-cs"/>
            </a:endParaRPr>
          </a:p>
        </p:txBody>
      </p:sp>
      <p:pic>
        <p:nvPicPr>
          <p:cNvPr id="3076" name="Picture 4"/>
          <p:cNvPicPr>
            <a:picLocks noChangeAspect="1" noChangeArrowheads="1"/>
          </p:cNvPicPr>
          <p:nvPr/>
        </p:nvPicPr>
        <p:blipFill>
          <a:blip r:embed="rId3" cstate="print"/>
          <a:stretch>
            <a:fillRect/>
          </a:stretch>
        </p:blipFill>
        <p:spPr bwMode="auto">
          <a:xfrm>
            <a:off x="801097" y="1596743"/>
            <a:ext cx="2907124" cy="3232818"/>
          </a:xfrm>
          <a:prstGeom prst="rect">
            <a:avLst/>
          </a:prstGeom>
          <a:noFill/>
        </p:spPr>
      </p:pic>
      <p:sp>
        <p:nvSpPr>
          <p:cNvPr id="6" name="TextBox 5"/>
          <p:cNvSpPr txBox="1"/>
          <p:nvPr/>
        </p:nvSpPr>
        <p:spPr>
          <a:xfrm>
            <a:off x="4057305" y="2417716"/>
            <a:ext cx="4316172" cy="3197464"/>
          </a:xfrm>
          <a:prstGeom prst="rect">
            <a:avLst/>
          </a:prstGeom>
        </p:spPr>
        <p:txBody>
          <a:bodyPr vert="horz" lIns="91440" tIns="45720" rIns="91440" bIns="45720" rtlCol="0" anchor="t">
            <a:normAutofit/>
          </a:bodyPr>
          <a:lstStyle/>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algn="ctr" fontAlgn="auto">
              <a:lnSpc>
                <a:spcPct val="90000"/>
              </a:lnSpc>
              <a:spcBef>
                <a:spcPts val="0"/>
              </a:spcBef>
              <a:spcAft>
                <a:spcPts val="600"/>
              </a:spcAft>
              <a:defRPr/>
            </a:pPr>
            <a:r>
              <a:rPr lang="en-US" sz="2800" dirty="0">
                <a:latin typeface="+mn-lt"/>
                <a:cs typeface="+mn-cs"/>
              </a:rPr>
              <a:t>Working in Year 2 will be:</a:t>
            </a:r>
          </a:p>
          <a:p>
            <a:pPr fontAlgn="auto">
              <a:lnSpc>
                <a:spcPct val="90000"/>
              </a:lnSpc>
              <a:spcBef>
                <a:spcPts val="0"/>
              </a:spcBef>
              <a:spcAft>
                <a:spcPts val="600"/>
              </a:spcAft>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r>
              <a:rPr lang="en-US" sz="1700" dirty="0">
                <a:latin typeface="+mn-lt"/>
                <a:cs typeface="+mn-cs"/>
              </a:rPr>
              <a:t>Miss Pringle </a:t>
            </a:r>
          </a:p>
          <a:p>
            <a:pPr indent="-228600" fontAlgn="auto">
              <a:lnSpc>
                <a:spcPct val="90000"/>
              </a:lnSpc>
              <a:spcBef>
                <a:spcPts val="0"/>
              </a:spcBef>
              <a:spcAft>
                <a:spcPts val="600"/>
              </a:spcAft>
              <a:buFont typeface="Arial" panose="020B0604020202020204" pitchFamily="34" charset="0"/>
              <a:buChar char="•"/>
              <a:defRPr/>
            </a:pPr>
            <a:r>
              <a:rPr lang="en-US" sz="1700" dirty="0">
                <a:latin typeface="+mn-lt"/>
                <a:cs typeface="+mn-cs"/>
              </a:rPr>
              <a:t>Miss Lawlor</a:t>
            </a:r>
          </a:p>
          <a:p>
            <a:pPr indent="-228600" fontAlgn="auto">
              <a:lnSpc>
                <a:spcPct val="90000"/>
              </a:lnSpc>
              <a:spcBef>
                <a:spcPts val="0"/>
              </a:spcBef>
              <a:spcAft>
                <a:spcPts val="600"/>
              </a:spcAft>
              <a:buFont typeface="Arial" panose="020B0604020202020204" pitchFamily="34" charset="0"/>
              <a:buChar char="•"/>
              <a:defRPr/>
            </a:pPr>
            <a:r>
              <a:rPr lang="en-US" sz="1700" dirty="0" err="1">
                <a:latin typeface="+mn-lt"/>
                <a:cs typeface="+mn-cs"/>
              </a:rPr>
              <a:t>Mrs</a:t>
            </a:r>
            <a:r>
              <a:rPr lang="en-US" sz="1700" dirty="0">
                <a:latin typeface="+mn-lt"/>
                <a:cs typeface="+mn-cs"/>
              </a:rPr>
              <a:t> Shea</a:t>
            </a:r>
          </a:p>
          <a:p>
            <a:pPr indent="-228600" fontAlgn="auto">
              <a:lnSpc>
                <a:spcPct val="90000"/>
              </a:lnSpc>
              <a:spcBef>
                <a:spcPts val="0"/>
              </a:spcBef>
              <a:spcAft>
                <a:spcPts val="600"/>
              </a:spcAft>
              <a:buFont typeface="Arial" panose="020B0604020202020204" pitchFamily="34" charset="0"/>
              <a:buChar char="•"/>
              <a:defRPr/>
            </a:pPr>
            <a:r>
              <a:rPr lang="en-US" sz="1700" dirty="0">
                <a:latin typeface="+mn-lt"/>
                <a:cs typeface="+mn-cs"/>
              </a:rPr>
              <a:t>Miss Hilton</a:t>
            </a: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marL="571500"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a:p>
            <a:pPr indent="-228600" fontAlgn="auto">
              <a:lnSpc>
                <a:spcPct val="90000"/>
              </a:lnSpc>
              <a:spcBef>
                <a:spcPts val="0"/>
              </a:spcBef>
              <a:spcAft>
                <a:spcPts val="600"/>
              </a:spcAft>
              <a:buFont typeface="Arial" panose="020B0604020202020204" pitchFamily="34" charset="0"/>
              <a:buChar char="•"/>
              <a:defRPr/>
            </a:pPr>
            <a:endParaRPr lang="en-US" sz="1700" dirty="0">
              <a:latin typeface="+mn-lt"/>
              <a:cs typeface="+mn-cs"/>
            </a:endParaRPr>
          </a:p>
        </p:txBody>
      </p:sp>
      <p:sp>
        <p:nvSpPr>
          <p:cNvPr id="3083" name="Rectangle 3082">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7">
            <a:extLst>
              <a:ext uri="{FF2B5EF4-FFF2-40B4-BE49-F238E27FC236}">
                <a16:creationId xmlns:a16="http://schemas.microsoft.com/office/drawing/2014/main" id="{B3BC1AA2-37EB-8501-111D-E489803216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777860" y="1596743"/>
            <a:ext cx="1296499" cy="129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F5A5072-7B47-4D32-B52A-4EBBF590B8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715DAF0-AE1B-46C9-8A6B-DB2AA05AB91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016219D-510E-4184-9090-6D5578A87BD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FF4A713-7B75-4B21-90D7-5AB19547C7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631C0B-6DA6-4E57-8231-CE32B3434A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29501E6-A978-4A61-9689-9085AF97A5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986118" y="735106"/>
            <a:ext cx="7540322" cy="2928470"/>
          </a:xfrm>
        </p:spPr>
        <p:txBody>
          <a:bodyPr vert="horz" lIns="91440" tIns="45720" rIns="91440" bIns="45720" rtlCol="0" anchor="b">
            <a:normAutofit/>
          </a:bodyPr>
          <a:lstStyle/>
          <a:p>
            <a:pPr algn="l" eaLnBrk="1" hangingPunct="1">
              <a:lnSpc>
                <a:spcPct val="90000"/>
              </a:lnSpc>
            </a:pPr>
            <a:r>
              <a:rPr lang="en-US" sz="4200" kern="1200" dirty="0">
                <a:solidFill>
                  <a:srgbClr val="FFFFFF"/>
                </a:solidFill>
                <a:latin typeface="+mn-lt"/>
                <a:ea typeface="+mj-ea"/>
                <a:cs typeface="+mj-cs"/>
              </a:rPr>
              <a:t>Any Questions?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A292AEA-2528-46C0-B426-95822B6141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8">
            <a:extLst>
              <a:ext uri="{FF2B5EF4-FFF2-40B4-BE49-F238E27FC236}">
                <a16:creationId xmlns:a16="http://schemas.microsoft.com/office/drawing/2014/main" id="{D8B7B198-E4DF-43CD-AD8C-1998843237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Freeform: Shape 10">
            <a:extLst>
              <a:ext uri="{FF2B5EF4-FFF2-40B4-BE49-F238E27FC236}">
                <a16:creationId xmlns:a16="http://schemas.microsoft.com/office/drawing/2014/main" id="{2BE67753-EA0E-4819-8D22-0B6600CF72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2700" y="3984"/>
            <a:ext cx="7032474"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76D63AC-0421-45EC-B383-E79A61A78C6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7550" y="3985"/>
            <a:ext cx="7329573" cy="6858000"/>
            <a:chOff x="1303402" y="36937"/>
            <a:chExt cx="9772765" cy="6858000"/>
          </a:xfrm>
          <a:solidFill>
            <a:schemeClr val="bg1">
              <a:alpha val="30000"/>
            </a:schemeClr>
          </a:solidFill>
        </p:grpSpPr>
        <p:sp>
          <p:nvSpPr>
            <p:cNvPr id="14" name="Freeform: Shape 13">
              <a:extLst>
                <a:ext uri="{FF2B5EF4-FFF2-40B4-BE49-F238E27FC236}">
                  <a16:creationId xmlns:a16="http://schemas.microsoft.com/office/drawing/2014/main" id="{B997A32E-7032-4107-9C8B-99DB59EDD5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43BB27F-1470-42CA-91FF-D94BC691C8F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E997B002-17FD-47B3-A06A-76802FE15C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401EA35-9D2E-43B7-860F-EBB8A6C3E08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F8C44827-3D81-4FF9-B4A5-5650D1B20A2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F613D97F-F6DF-4D32-AD91-209A80E7A23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82B0ED5C-927D-4C5F-8F27-1B403820B97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p:cNvSpPr>
            <a:spLocks noGrp="1"/>
          </p:cNvSpPr>
          <p:nvPr>
            <p:ph type="title"/>
          </p:nvPr>
        </p:nvSpPr>
        <p:spPr>
          <a:xfrm>
            <a:off x="2627048" y="1542402"/>
            <a:ext cx="3890131" cy="2387918"/>
          </a:xfrm>
        </p:spPr>
        <p:txBody>
          <a:bodyPr vert="horz" lIns="91440" tIns="45720" rIns="91440" bIns="45720" rtlCol="0" anchor="b">
            <a:normAutofit/>
          </a:bodyPr>
          <a:lstStyle/>
          <a:p>
            <a:pPr eaLnBrk="1" hangingPunct="1">
              <a:lnSpc>
                <a:spcPct val="90000"/>
              </a:lnSpc>
            </a:pPr>
            <a:r>
              <a:rPr lang="en-US" sz="3100" kern="1200" dirty="0">
                <a:solidFill>
                  <a:schemeClr val="tx2"/>
                </a:solidFill>
                <a:latin typeface="+mj-lt"/>
                <a:ea typeface="+mj-ea"/>
                <a:cs typeface="+mj-cs"/>
              </a:rPr>
              <a:t>Thank you!</a:t>
            </a:r>
            <a:br>
              <a:rPr lang="en-US" sz="3100" kern="1200" dirty="0">
                <a:solidFill>
                  <a:schemeClr val="tx2"/>
                </a:solidFill>
                <a:latin typeface="+mj-lt"/>
                <a:ea typeface="+mj-ea"/>
                <a:cs typeface="+mj-cs"/>
              </a:rPr>
            </a:br>
            <a:r>
              <a:rPr lang="en-US" sz="3100" kern="1200" dirty="0">
                <a:solidFill>
                  <a:schemeClr val="tx2"/>
                </a:solidFill>
                <a:latin typeface="+mj-lt"/>
                <a:ea typeface="+mj-ea"/>
                <a:cs typeface="+mj-cs"/>
              </a:rPr>
              <a:t/>
            </a:r>
            <a:br>
              <a:rPr lang="en-US" sz="3100" kern="1200" dirty="0">
                <a:solidFill>
                  <a:schemeClr val="tx2"/>
                </a:solidFill>
                <a:latin typeface="+mj-lt"/>
                <a:ea typeface="+mj-ea"/>
                <a:cs typeface="+mj-cs"/>
              </a:rPr>
            </a:br>
            <a:r>
              <a:rPr lang="en-US" sz="3100" kern="1200" dirty="0">
                <a:solidFill>
                  <a:schemeClr val="tx2"/>
                </a:solidFill>
                <a:latin typeface="+mj-lt"/>
                <a:ea typeface="+mj-ea"/>
                <a:cs typeface="+mj-cs"/>
              </a:rPr>
              <a:t>The </a:t>
            </a:r>
            <a:r>
              <a:rPr lang="en-US" sz="3100" kern="1200" dirty="0" smtClean="0">
                <a:solidFill>
                  <a:schemeClr val="tx2"/>
                </a:solidFill>
                <a:latin typeface="+mj-lt"/>
                <a:ea typeface="+mj-ea"/>
                <a:cs typeface="+mj-cs"/>
              </a:rPr>
              <a:t>Year 2 team </a:t>
            </a:r>
            <a:r>
              <a:rPr lang="en-US" sz="3100" kern="1200" dirty="0">
                <a:solidFill>
                  <a:schemeClr val="tx2"/>
                </a:solidFill>
                <a:latin typeface="+mj-lt"/>
                <a:ea typeface="+mj-ea"/>
                <a:cs typeface="+mj-cs"/>
              </a:rPr>
              <a:t>look forward to working with you. </a:t>
            </a:r>
          </a:p>
        </p:txBody>
      </p:sp>
      <p:grpSp>
        <p:nvGrpSpPr>
          <p:cNvPr id="22" name="Group 21">
            <a:extLst>
              <a:ext uri="{FF2B5EF4-FFF2-40B4-BE49-F238E27FC236}">
                <a16:creationId xmlns:a16="http://schemas.microsoft.com/office/drawing/2014/main" id="{87F87F1B-42BA-4AC7-A4E2-41544DDB2CE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4155"/>
            <a:ext cx="1886210" cy="2174333"/>
            <a:chOff x="-305" y="-4155"/>
            <a:chExt cx="2514948" cy="2174333"/>
          </a:xfrm>
        </p:grpSpPr>
        <p:sp>
          <p:nvSpPr>
            <p:cNvPr id="23" name="Freeform: Shape 22">
              <a:extLst>
                <a:ext uri="{FF2B5EF4-FFF2-40B4-BE49-F238E27FC236}">
                  <a16:creationId xmlns:a16="http://schemas.microsoft.com/office/drawing/2014/main" id="{68B53067-4E48-4E71-A6A9-A8CAABAFBF6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6D1A0D3-4BB8-41D9-9CE7-2884C83F44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81E20F06-3B09-4B89-A36B-AB8BFBCCA5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6" name="Freeform: Shape 25">
              <a:extLst>
                <a:ext uri="{FF2B5EF4-FFF2-40B4-BE49-F238E27FC236}">
                  <a16:creationId xmlns:a16="http://schemas.microsoft.com/office/drawing/2014/main" id="{DAE6C3D7-7D5B-4926-877D-45F117BB6BF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67346A5-7569-4F15-AB5D-BE3DADF192C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264295" y="4683666"/>
            <a:ext cx="1886211" cy="2174333"/>
            <a:chOff x="-305" y="-4155"/>
            <a:chExt cx="2514948" cy="2174333"/>
          </a:xfrm>
        </p:grpSpPr>
        <p:sp>
          <p:nvSpPr>
            <p:cNvPr id="29" name="Freeform: Shape 28">
              <a:extLst>
                <a:ext uri="{FF2B5EF4-FFF2-40B4-BE49-F238E27FC236}">
                  <a16:creationId xmlns:a16="http://schemas.microsoft.com/office/drawing/2014/main" id="{E1951533-A568-4765-AB1F-F71D9AFDEA9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A7214F52-4F3F-4C96-A62E-F1401D6C04F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3146A1-291C-4FA0-AB5B-EB04D423981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2" name="Freeform: Shape 31">
              <a:extLst>
                <a:ext uri="{FF2B5EF4-FFF2-40B4-BE49-F238E27FC236}">
                  <a16:creationId xmlns:a16="http://schemas.microsoft.com/office/drawing/2014/main" id="{62977932-2B03-4899-8306-5002CEE68E2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3">
            <a:extLst>
              <a:ext uri="{FF2B5EF4-FFF2-40B4-BE49-F238E27FC236}">
                <a16:creationId xmlns:a16="http://schemas.microsoft.com/office/drawing/2014/main" id="{0F0FFB54-6915-7BCB-C97E-28B07A1B4104}"/>
              </a:ext>
            </a:extLst>
          </p:cNvPr>
          <p:cNvPicPr>
            <a:picLocks noChangeAspect="1" noChangeArrowheads="1"/>
          </p:cNvPicPr>
          <p:nvPr/>
        </p:nvPicPr>
        <p:blipFill>
          <a:blip r:embed="rId2" cstate="print"/>
          <a:stretch>
            <a:fillRect/>
          </a:stretch>
        </p:blipFill>
        <p:spPr bwMode="auto">
          <a:xfrm>
            <a:off x="7866404" y="5445224"/>
            <a:ext cx="1244614" cy="12978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13EFA6C3-82DC-4131-9929-2523E6FD0B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p:cNvSpPr>
            <a:spLocks noGrp="1"/>
          </p:cNvSpPr>
          <p:nvPr>
            <p:ph type="title"/>
          </p:nvPr>
        </p:nvSpPr>
        <p:spPr>
          <a:xfrm>
            <a:off x="5561733" y="89892"/>
            <a:ext cx="4362271" cy="1330839"/>
          </a:xfrm>
        </p:spPr>
        <p:txBody>
          <a:bodyPr vert="horz" lIns="91440" tIns="45720" rIns="91440" bIns="45720" rtlCol="0" anchor="ctr">
            <a:normAutofit/>
          </a:bodyPr>
          <a:lstStyle/>
          <a:p>
            <a:pPr algn="l" eaLnBrk="1" hangingPunct="1">
              <a:lnSpc>
                <a:spcPct val="90000"/>
              </a:lnSpc>
            </a:pPr>
            <a:r>
              <a:rPr lang="en-US" u="sng" kern="1200" dirty="0">
                <a:solidFill>
                  <a:schemeClr val="tx1"/>
                </a:solidFill>
                <a:latin typeface="+mj-lt"/>
                <a:ea typeface="+mj-ea"/>
                <a:cs typeface="+mj-cs"/>
              </a:rPr>
              <a:t>Expectations</a:t>
            </a:r>
          </a:p>
        </p:txBody>
      </p:sp>
      <p:sp>
        <p:nvSpPr>
          <p:cNvPr id="4107" name="Freeform: Shape 4106">
            <a:extLst>
              <a:ext uri="{FF2B5EF4-FFF2-40B4-BE49-F238E27FC236}">
                <a16:creationId xmlns:a16="http://schemas.microsoft.com/office/drawing/2014/main" id="{AEC9469E-14CA-4358-BABC-CBF836A614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652260" cy="767978"/>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09" name="Freeform: Shape 4108">
            <a:extLst>
              <a:ext uri="{FF2B5EF4-FFF2-40B4-BE49-F238E27FC236}">
                <a16:creationId xmlns:a16="http://schemas.microsoft.com/office/drawing/2014/main" id="{048EB4C9-ACAF-4CCA-BA6E-9314431923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4314" y="6027658"/>
            <a:ext cx="5929686" cy="830343"/>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134285 w 6884912"/>
              <a:gd name="connsiteY78" fmla="*/ 235592 h 1161397"/>
              <a:gd name="connsiteX79" fmla="*/ 4220717 w 6884912"/>
              <a:gd name="connsiteY79" fmla="*/ 192946 h 1161397"/>
              <a:gd name="connsiteX80" fmla="*/ 4228802 w 6884912"/>
              <a:gd name="connsiteY80" fmla="*/ 201468 h 1161397"/>
              <a:gd name="connsiteX81" fmla="*/ 4289361 w 6884912"/>
              <a:gd name="connsiteY81" fmla="*/ 196642 h 1161397"/>
              <a:gd name="connsiteX82" fmla="*/ 4498913 w 6884912"/>
              <a:gd name="connsiteY82" fmla="*/ 118915 h 1161397"/>
              <a:gd name="connsiteX83" fmla="*/ 4617330 w 6884912"/>
              <a:gd name="connsiteY83" fmla="*/ 111163 h 1161397"/>
              <a:gd name="connsiteX84" fmla="*/ 4659778 w 6884912"/>
              <a:gd name="connsiteY84" fmla="*/ 118219 h 1161397"/>
              <a:gd name="connsiteX85" fmla="*/ 4730870 w 6884912"/>
              <a:gd name="connsiteY85" fmla="*/ 129432 h 1161397"/>
              <a:gd name="connsiteX86" fmla="*/ 4785037 w 6884912"/>
              <a:gd name="connsiteY86" fmla="*/ 161964 h 1161397"/>
              <a:gd name="connsiteX87" fmla="*/ 4844073 w 6884912"/>
              <a:gd name="connsiteY87" fmla="*/ 161768 h 1161397"/>
              <a:gd name="connsiteX88" fmla="*/ 4856454 w 6884912"/>
              <a:gd name="connsiteY88" fmla="*/ 130488 h 1161397"/>
              <a:gd name="connsiteX89" fmla="*/ 4920038 w 6884912"/>
              <a:gd name="connsiteY89" fmla="*/ 140418 h 1161397"/>
              <a:gd name="connsiteX90" fmla="*/ 5016639 w 6884912"/>
              <a:gd name="connsiteY90" fmla="*/ 158905 h 1161397"/>
              <a:gd name="connsiteX91" fmla="*/ 5072009 w 6884912"/>
              <a:gd name="connsiteY91" fmla="*/ 161502 h 1161397"/>
              <a:gd name="connsiteX92" fmla="*/ 5223626 w 6884912"/>
              <a:gd name="connsiteY92" fmla="*/ 177356 h 1161397"/>
              <a:gd name="connsiteX93" fmla="*/ 5375773 w 6884912"/>
              <a:gd name="connsiteY93" fmla="*/ 199913 h 1161397"/>
              <a:gd name="connsiteX94" fmla="*/ 5467502 w 6884912"/>
              <a:gd name="connsiteY94" fmla="*/ 250963 h 1161397"/>
              <a:gd name="connsiteX95" fmla="*/ 5592395 w 6884912"/>
              <a:gd name="connsiteY95" fmla="*/ 265434 h 1161397"/>
              <a:gd name="connsiteX96" fmla="*/ 5613532 w 6884912"/>
              <a:gd name="connsiteY96" fmla="*/ 273379 h 1161397"/>
              <a:gd name="connsiteX97" fmla="*/ 5642173 w 6884912"/>
              <a:gd name="connsiteY97" fmla="*/ 266904 h 1161397"/>
              <a:gd name="connsiteX98" fmla="*/ 5756910 w 6884912"/>
              <a:gd name="connsiteY98" fmla="*/ 239211 h 1161397"/>
              <a:gd name="connsiteX99" fmla="*/ 5846667 w 6884912"/>
              <a:gd name="connsiteY99" fmla="*/ 201786 h 1161397"/>
              <a:gd name="connsiteX100" fmla="*/ 5960732 w 6884912"/>
              <a:gd name="connsiteY100" fmla="*/ 220708 h 1161397"/>
              <a:gd name="connsiteX101" fmla="*/ 6029542 w 6884912"/>
              <a:gd name="connsiteY101" fmla="*/ 210339 h 1161397"/>
              <a:gd name="connsiteX102" fmla="*/ 6141123 w 6884912"/>
              <a:gd name="connsiteY102" fmla="*/ 159923 h 1161397"/>
              <a:gd name="connsiteX103" fmla="*/ 6290640 w 6884912"/>
              <a:gd name="connsiteY103" fmla="*/ 167441 h 1161397"/>
              <a:gd name="connsiteX104" fmla="*/ 6322806 w 6884912"/>
              <a:gd name="connsiteY104" fmla="*/ 213293 h 1161397"/>
              <a:gd name="connsiteX105" fmla="*/ 6364914 w 6884912"/>
              <a:gd name="connsiteY105" fmla="*/ 240140 h 1161397"/>
              <a:gd name="connsiteX106" fmla="*/ 6380420 w 6884912"/>
              <a:gd name="connsiteY106" fmla="*/ 173195 h 1161397"/>
              <a:gd name="connsiteX107" fmla="*/ 6507891 w 6884912"/>
              <a:gd name="connsiteY107" fmla="*/ 118474 h 1161397"/>
              <a:gd name="connsiteX108" fmla="*/ 6571807 w 6884912"/>
              <a:gd name="connsiteY108" fmla="*/ 98636 h 1161397"/>
              <a:gd name="connsiteX109" fmla="*/ 6671880 w 6884912"/>
              <a:gd name="connsiteY109" fmla="*/ 82931 h 1161397"/>
              <a:gd name="connsiteX110" fmla="*/ 6702266 w 6884912"/>
              <a:gd name="connsiteY110" fmla="*/ 75470 h 1161397"/>
              <a:gd name="connsiteX111" fmla="*/ 6845802 w 6884912"/>
              <a:gd name="connsiteY111" fmla="*/ 24496 h 1161397"/>
              <a:gd name="connsiteX112" fmla="*/ 6884912 w 6884912"/>
              <a:gd name="connsiteY11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64914 w 6884912"/>
              <a:gd name="connsiteY104" fmla="*/ 240140 h 1161397"/>
              <a:gd name="connsiteX105" fmla="*/ 6380420 w 6884912"/>
              <a:gd name="connsiteY105" fmla="*/ 173195 h 1161397"/>
              <a:gd name="connsiteX106" fmla="*/ 6507891 w 6884912"/>
              <a:gd name="connsiteY106" fmla="*/ 118474 h 1161397"/>
              <a:gd name="connsiteX107" fmla="*/ 6571807 w 6884912"/>
              <a:gd name="connsiteY107" fmla="*/ 98636 h 1161397"/>
              <a:gd name="connsiteX108" fmla="*/ 6671880 w 6884912"/>
              <a:gd name="connsiteY108" fmla="*/ 82931 h 1161397"/>
              <a:gd name="connsiteX109" fmla="*/ 6702266 w 6884912"/>
              <a:gd name="connsiteY109" fmla="*/ 75470 h 1161397"/>
              <a:gd name="connsiteX110" fmla="*/ 6845802 w 6884912"/>
              <a:gd name="connsiteY110" fmla="*/ 24496 h 1161397"/>
              <a:gd name="connsiteX111" fmla="*/ 6884912 w 6884912"/>
              <a:gd name="connsiteY11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287859 w 6884912"/>
              <a:gd name="connsiteY60" fmla="*/ 287558 h 1161397"/>
              <a:gd name="connsiteX61" fmla="*/ 3510042 w 6884912"/>
              <a:gd name="connsiteY61" fmla="*/ 311820 h 1161397"/>
              <a:gd name="connsiteX62" fmla="*/ 3626773 w 6884912"/>
              <a:gd name="connsiteY62" fmla="*/ 290452 h 1161397"/>
              <a:gd name="connsiteX63" fmla="*/ 3666217 w 6884912"/>
              <a:gd name="connsiteY63" fmla="*/ 273255 h 1161397"/>
              <a:gd name="connsiteX64" fmla="*/ 3732427 w 6884912"/>
              <a:gd name="connsiteY64" fmla="*/ 245039 h 1161397"/>
              <a:gd name="connsiteX65" fmla="*/ 3777022 w 6884912"/>
              <a:gd name="connsiteY65" fmla="*/ 200276 h 1161397"/>
              <a:gd name="connsiteX66" fmla="*/ 3791246 w 6884912"/>
              <a:gd name="connsiteY66" fmla="*/ 189996 h 1161397"/>
              <a:gd name="connsiteX67" fmla="*/ 3819864 w 6884912"/>
              <a:gd name="connsiteY67" fmla="*/ 194605 h 1161397"/>
              <a:gd name="connsiteX68" fmla="*/ 3830398 w 6884912"/>
              <a:gd name="connsiteY68" fmla="*/ 188383 h 1161397"/>
              <a:gd name="connsiteX69" fmla="*/ 3834360 w 6884912"/>
              <a:gd name="connsiteY69" fmla="*/ 188992 h 1161397"/>
              <a:gd name="connsiteX70" fmla="*/ 3843715 w 6884912"/>
              <a:gd name="connsiteY70" fmla="*/ 188752 h 1161397"/>
              <a:gd name="connsiteX71" fmla="*/ 3842609 w 6884912"/>
              <a:gd name="connsiteY71" fmla="*/ 197386 h 1161397"/>
              <a:gd name="connsiteX72" fmla="*/ 3853961 w 6884912"/>
              <a:gd name="connsiteY72" fmla="*/ 213380 h 1161397"/>
              <a:gd name="connsiteX73" fmla="*/ 3907640 w 6884912"/>
              <a:gd name="connsiteY73" fmla="*/ 207568 h 1161397"/>
              <a:gd name="connsiteX74" fmla="*/ 3910449 w 6884912"/>
              <a:gd name="connsiteY74" fmla="*/ 197808 h 1161397"/>
              <a:gd name="connsiteX75" fmla="*/ 3917197 w 6884912"/>
              <a:gd name="connsiteY75" fmla="*/ 196121 h 1161397"/>
              <a:gd name="connsiteX76" fmla="*/ 3922400 w 6884912"/>
              <a:gd name="connsiteY76" fmla="*/ 205056 h 1161397"/>
              <a:gd name="connsiteX77" fmla="*/ 4013061 w 6884912"/>
              <a:gd name="connsiteY77" fmla="*/ 224874 h 1161397"/>
              <a:gd name="connsiteX78" fmla="*/ 4220717 w 6884912"/>
              <a:gd name="connsiteY78" fmla="*/ 192946 h 1161397"/>
              <a:gd name="connsiteX79" fmla="*/ 4228802 w 6884912"/>
              <a:gd name="connsiteY79" fmla="*/ 201468 h 1161397"/>
              <a:gd name="connsiteX80" fmla="*/ 4289361 w 6884912"/>
              <a:gd name="connsiteY80" fmla="*/ 196642 h 1161397"/>
              <a:gd name="connsiteX81" fmla="*/ 4498913 w 6884912"/>
              <a:gd name="connsiteY81" fmla="*/ 118915 h 1161397"/>
              <a:gd name="connsiteX82" fmla="*/ 4617330 w 6884912"/>
              <a:gd name="connsiteY82" fmla="*/ 111163 h 1161397"/>
              <a:gd name="connsiteX83" fmla="*/ 4659778 w 6884912"/>
              <a:gd name="connsiteY83" fmla="*/ 118219 h 1161397"/>
              <a:gd name="connsiteX84" fmla="*/ 4730870 w 6884912"/>
              <a:gd name="connsiteY84" fmla="*/ 129432 h 1161397"/>
              <a:gd name="connsiteX85" fmla="*/ 4785037 w 6884912"/>
              <a:gd name="connsiteY85" fmla="*/ 161964 h 1161397"/>
              <a:gd name="connsiteX86" fmla="*/ 4844073 w 6884912"/>
              <a:gd name="connsiteY86" fmla="*/ 161768 h 1161397"/>
              <a:gd name="connsiteX87" fmla="*/ 4856454 w 6884912"/>
              <a:gd name="connsiteY87" fmla="*/ 130488 h 1161397"/>
              <a:gd name="connsiteX88" fmla="*/ 4920038 w 6884912"/>
              <a:gd name="connsiteY88" fmla="*/ 140418 h 1161397"/>
              <a:gd name="connsiteX89" fmla="*/ 5016639 w 6884912"/>
              <a:gd name="connsiteY89" fmla="*/ 158905 h 1161397"/>
              <a:gd name="connsiteX90" fmla="*/ 5072009 w 6884912"/>
              <a:gd name="connsiteY90" fmla="*/ 161502 h 1161397"/>
              <a:gd name="connsiteX91" fmla="*/ 5223626 w 6884912"/>
              <a:gd name="connsiteY91" fmla="*/ 177356 h 1161397"/>
              <a:gd name="connsiteX92" fmla="*/ 5375773 w 6884912"/>
              <a:gd name="connsiteY92" fmla="*/ 199913 h 1161397"/>
              <a:gd name="connsiteX93" fmla="*/ 5467502 w 6884912"/>
              <a:gd name="connsiteY93" fmla="*/ 250963 h 1161397"/>
              <a:gd name="connsiteX94" fmla="*/ 5592395 w 6884912"/>
              <a:gd name="connsiteY94" fmla="*/ 265434 h 1161397"/>
              <a:gd name="connsiteX95" fmla="*/ 5613532 w 6884912"/>
              <a:gd name="connsiteY95" fmla="*/ 273379 h 1161397"/>
              <a:gd name="connsiteX96" fmla="*/ 5642173 w 6884912"/>
              <a:gd name="connsiteY96" fmla="*/ 266904 h 1161397"/>
              <a:gd name="connsiteX97" fmla="*/ 5756910 w 6884912"/>
              <a:gd name="connsiteY97" fmla="*/ 239211 h 1161397"/>
              <a:gd name="connsiteX98" fmla="*/ 5846667 w 6884912"/>
              <a:gd name="connsiteY98" fmla="*/ 201786 h 1161397"/>
              <a:gd name="connsiteX99" fmla="*/ 5960732 w 6884912"/>
              <a:gd name="connsiteY99" fmla="*/ 220708 h 1161397"/>
              <a:gd name="connsiteX100" fmla="*/ 6029542 w 6884912"/>
              <a:gd name="connsiteY100" fmla="*/ 210339 h 1161397"/>
              <a:gd name="connsiteX101" fmla="*/ 6141123 w 6884912"/>
              <a:gd name="connsiteY101" fmla="*/ 159923 h 1161397"/>
              <a:gd name="connsiteX102" fmla="*/ 6290640 w 6884912"/>
              <a:gd name="connsiteY102" fmla="*/ 167441 h 1161397"/>
              <a:gd name="connsiteX103" fmla="*/ 6322806 w 6884912"/>
              <a:gd name="connsiteY103" fmla="*/ 213293 h 1161397"/>
              <a:gd name="connsiteX104" fmla="*/ 6380420 w 6884912"/>
              <a:gd name="connsiteY104" fmla="*/ 173195 h 1161397"/>
              <a:gd name="connsiteX105" fmla="*/ 6507891 w 6884912"/>
              <a:gd name="connsiteY105" fmla="*/ 118474 h 1161397"/>
              <a:gd name="connsiteX106" fmla="*/ 6571807 w 6884912"/>
              <a:gd name="connsiteY106" fmla="*/ 98636 h 1161397"/>
              <a:gd name="connsiteX107" fmla="*/ 6671880 w 6884912"/>
              <a:gd name="connsiteY107" fmla="*/ 82931 h 1161397"/>
              <a:gd name="connsiteX108" fmla="*/ 6702266 w 6884912"/>
              <a:gd name="connsiteY108" fmla="*/ 75470 h 1161397"/>
              <a:gd name="connsiteX109" fmla="*/ 6845802 w 6884912"/>
              <a:gd name="connsiteY109" fmla="*/ 24496 h 1161397"/>
              <a:gd name="connsiteX110" fmla="*/ 6884912 w 6884912"/>
              <a:gd name="connsiteY11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785037 w 6884912"/>
              <a:gd name="connsiteY84" fmla="*/ 161964 h 1161397"/>
              <a:gd name="connsiteX85" fmla="*/ 4844073 w 6884912"/>
              <a:gd name="connsiteY85" fmla="*/ 161768 h 1161397"/>
              <a:gd name="connsiteX86" fmla="*/ 4856454 w 6884912"/>
              <a:gd name="connsiteY86" fmla="*/ 130488 h 1161397"/>
              <a:gd name="connsiteX87" fmla="*/ 4920038 w 6884912"/>
              <a:gd name="connsiteY87" fmla="*/ 140418 h 1161397"/>
              <a:gd name="connsiteX88" fmla="*/ 5016639 w 6884912"/>
              <a:gd name="connsiteY88" fmla="*/ 158905 h 1161397"/>
              <a:gd name="connsiteX89" fmla="*/ 5072009 w 6884912"/>
              <a:gd name="connsiteY89" fmla="*/ 161502 h 1161397"/>
              <a:gd name="connsiteX90" fmla="*/ 5223626 w 6884912"/>
              <a:gd name="connsiteY90" fmla="*/ 177356 h 1161397"/>
              <a:gd name="connsiteX91" fmla="*/ 5375773 w 6884912"/>
              <a:gd name="connsiteY91" fmla="*/ 199913 h 1161397"/>
              <a:gd name="connsiteX92" fmla="*/ 5467502 w 6884912"/>
              <a:gd name="connsiteY92" fmla="*/ 250963 h 1161397"/>
              <a:gd name="connsiteX93" fmla="*/ 5592395 w 6884912"/>
              <a:gd name="connsiteY93" fmla="*/ 265434 h 1161397"/>
              <a:gd name="connsiteX94" fmla="*/ 5613532 w 6884912"/>
              <a:gd name="connsiteY94" fmla="*/ 273379 h 1161397"/>
              <a:gd name="connsiteX95" fmla="*/ 5642173 w 6884912"/>
              <a:gd name="connsiteY95" fmla="*/ 266904 h 1161397"/>
              <a:gd name="connsiteX96" fmla="*/ 5756910 w 6884912"/>
              <a:gd name="connsiteY96" fmla="*/ 239211 h 1161397"/>
              <a:gd name="connsiteX97" fmla="*/ 5846667 w 6884912"/>
              <a:gd name="connsiteY97" fmla="*/ 201786 h 1161397"/>
              <a:gd name="connsiteX98" fmla="*/ 5960732 w 6884912"/>
              <a:gd name="connsiteY98" fmla="*/ 220708 h 1161397"/>
              <a:gd name="connsiteX99" fmla="*/ 6029542 w 6884912"/>
              <a:gd name="connsiteY99" fmla="*/ 210339 h 1161397"/>
              <a:gd name="connsiteX100" fmla="*/ 6141123 w 6884912"/>
              <a:gd name="connsiteY100" fmla="*/ 159923 h 1161397"/>
              <a:gd name="connsiteX101" fmla="*/ 6290640 w 6884912"/>
              <a:gd name="connsiteY101" fmla="*/ 167441 h 1161397"/>
              <a:gd name="connsiteX102" fmla="*/ 6322806 w 6884912"/>
              <a:gd name="connsiteY102" fmla="*/ 213293 h 1161397"/>
              <a:gd name="connsiteX103" fmla="*/ 6380420 w 6884912"/>
              <a:gd name="connsiteY103" fmla="*/ 173195 h 1161397"/>
              <a:gd name="connsiteX104" fmla="*/ 6507891 w 6884912"/>
              <a:gd name="connsiteY104" fmla="*/ 118474 h 1161397"/>
              <a:gd name="connsiteX105" fmla="*/ 6571807 w 6884912"/>
              <a:gd name="connsiteY105" fmla="*/ 98636 h 1161397"/>
              <a:gd name="connsiteX106" fmla="*/ 6671880 w 6884912"/>
              <a:gd name="connsiteY106" fmla="*/ 82931 h 1161397"/>
              <a:gd name="connsiteX107" fmla="*/ 6702266 w 6884912"/>
              <a:gd name="connsiteY107" fmla="*/ 75470 h 1161397"/>
              <a:gd name="connsiteX108" fmla="*/ 6845802 w 6884912"/>
              <a:gd name="connsiteY108" fmla="*/ 24496 h 1161397"/>
              <a:gd name="connsiteX109" fmla="*/ 6884912 w 6884912"/>
              <a:gd name="connsiteY10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222191 w 6884912"/>
              <a:gd name="connsiteY58" fmla="*/ 307887 h 1161397"/>
              <a:gd name="connsiteX59" fmla="*/ 3227953 w 6884912"/>
              <a:gd name="connsiteY59" fmla="*/ 297650 h 1161397"/>
              <a:gd name="connsiteX60" fmla="*/ 3510042 w 6884912"/>
              <a:gd name="connsiteY60" fmla="*/ 311820 h 1161397"/>
              <a:gd name="connsiteX61" fmla="*/ 3626773 w 6884912"/>
              <a:gd name="connsiteY61" fmla="*/ 290452 h 1161397"/>
              <a:gd name="connsiteX62" fmla="*/ 3666217 w 6884912"/>
              <a:gd name="connsiteY62" fmla="*/ 273255 h 1161397"/>
              <a:gd name="connsiteX63" fmla="*/ 3732427 w 6884912"/>
              <a:gd name="connsiteY63" fmla="*/ 245039 h 1161397"/>
              <a:gd name="connsiteX64" fmla="*/ 3777022 w 6884912"/>
              <a:gd name="connsiteY64" fmla="*/ 200276 h 1161397"/>
              <a:gd name="connsiteX65" fmla="*/ 3791246 w 6884912"/>
              <a:gd name="connsiteY65" fmla="*/ 189996 h 1161397"/>
              <a:gd name="connsiteX66" fmla="*/ 3819864 w 6884912"/>
              <a:gd name="connsiteY66" fmla="*/ 194605 h 1161397"/>
              <a:gd name="connsiteX67" fmla="*/ 3830398 w 6884912"/>
              <a:gd name="connsiteY67" fmla="*/ 188383 h 1161397"/>
              <a:gd name="connsiteX68" fmla="*/ 3834360 w 6884912"/>
              <a:gd name="connsiteY68" fmla="*/ 188992 h 1161397"/>
              <a:gd name="connsiteX69" fmla="*/ 3843715 w 6884912"/>
              <a:gd name="connsiteY69" fmla="*/ 188752 h 1161397"/>
              <a:gd name="connsiteX70" fmla="*/ 3842609 w 6884912"/>
              <a:gd name="connsiteY70" fmla="*/ 197386 h 1161397"/>
              <a:gd name="connsiteX71" fmla="*/ 3853961 w 6884912"/>
              <a:gd name="connsiteY71" fmla="*/ 213380 h 1161397"/>
              <a:gd name="connsiteX72" fmla="*/ 3907640 w 6884912"/>
              <a:gd name="connsiteY72" fmla="*/ 207568 h 1161397"/>
              <a:gd name="connsiteX73" fmla="*/ 3910449 w 6884912"/>
              <a:gd name="connsiteY73" fmla="*/ 197808 h 1161397"/>
              <a:gd name="connsiteX74" fmla="*/ 3917197 w 6884912"/>
              <a:gd name="connsiteY74" fmla="*/ 196121 h 1161397"/>
              <a:gd name="connsiteX75" fmla="*/ 3922400 w 6884912"/>
              <a:gd name="connsiteY75" fmla="*/ 205056 h 1161397"/>
              <a:gd name="connsiteX76" fmla="*/ 4013061 w 6884912"/>
              <a:gd name="connsiteY76" fmla="*/ 224874 h 1161397"/>
              <a:gd name="connsiteX77" fmla="*/ 4220717 w 6884912"/>
              <a:gd name="connsiteY77" fmla="*/ 192946 h 1161397"/>
              <a:gd name="connsiteX78" fmla="*/ 4228802 w 6884912"/>
              <a:gd name="connsiteY78" fmla="*/ 201468 h 1161397"/>
              <a:gd name="connsiteX79" fmla="*/ 4289361 w 6884912"/>
              <a:gd name="connsiteY79" fmla="*/ 196642 h 1161397"/>
              <a:gd name="connsiteX80" fmla="*/ 4498913 w 6884912"/>
              <a:gd name="connsiteY80" fmla="*/ 118915 h 1161397"/>
              <a:gd name="connsiteX81" fmla="*/ 4617330 w 6884912"/>
              <a:gd name="connsiteY81" fmla="*/ 111163 h 1161397"/>
              <a:gd name="connsiteX82" fmla="*/ 4659778 w 6884912"/>
              <a:gd name="connsiteY82" fmla="*/ 118219 h 1161397"/>
              <a:gd name="connsiteX83" fmla="*/ 4730870 w 6884912"/>
              <a:gd name="connsiteY83" fmla="*/ 129432 h 1161397"/>
              <a:gd name="connsiteX84" fmla="*/ 4844073 w 6884912"/>
              <a:gd name="connsiteY84" fmla="*/ 161768 h 1161397"/>
              <a:gd name="connsiteX85" fmla="*/ 4856454 w 6884912"/>
              <a:gd name="connsiteY85" fmla="*/ 130488 h 1161397"/>
              <a:gd name="connsiteX86" fmla="*/ 4920038 w 6884912"/>
              <a:gd name="connsiteY86" fmla="*/ 140418 h 1161397"/>
              <a:gd name="connsiteX87" fmla="*/ 5016639 w 6884912"/>
              <a:gd name="connsiteY87" fmla="*/ 158905 h 1161397"/>
              <a:gd name="connsiteX88" fmla="*/ 5072009 w 6884912"/>
              <a:gd name="connsiteY88" fmla="*/ 161502 h 1161397"/>
              <a:gd name="connsiteX89" fmla="*/ 5223626 w 6884912"/>
              <a:gd name="connsiteY89" fmla="*/ 177356 h 1161397"/>
              <a:gd name="connsiteX90" fmla="*/ 5375773 w 6884912"/>
              <a:gd name="connsiteY90" fmla="*/ 199913 h 1161397"/>
              <a:gd name="connsiteX91" fmla="*/ 5467502 w 6884912"/>
              <a:gd name="connsiteY91" fmla="*/ 250963 h 1161397"/>
              <a:gd name="connsiteX92" fmla="*/ 5592395 w 6884912"/>
              <a:gd name="connsiteY92" fmla="*/ 265434 h 1161397"/>
              <a:gd name="connsiteX93" fmla="*/ 5613532 w 6884912"/>
              <a:gd name="connsiteY93" fmla="*/ 273379 h 1161397"/>
              <a:gd name="connsiteX94" fmla="*/ 5642173 w 6884912"/>
              <a:gd name="connsiteY94" fmla="*/ 266904 h 1161397"/>
              <a:gd name="connsiteX95" fmla="*/ 5756910 w 6884912"/>
              <a:gd name="connsiteY95" fmla="*/ 239211 h 1161397"/>
              <a:gd name="connsiteX96" fmla="*/ 5846667 w 6884912"/>
              <a:gd name="connsiteY96" fmla="*/ 201786 h 1161397"/>
              <a:gd name="connsiteX97" fmla="*/ 5960732 w 6884912"/>
              <a:gd name="connsiteY97" fmla="*/ 220708 h 1161397"/>
              <a:gd name="connsiteX98" fmla="*/ 6029542 w 6884912"/>
              <a:gd name="connsiteY98" fmla="*/ 210339 h 1161397"/>
              <a:gd name="connsiteX99" fmla="*/ 6141123 w 6884912"/>
              <a:gd name="connsiteY99" fmla="*/ 159923 h 1161397"/>
              <a:gd name="connsiteX100" fmla="*/ 6290640 w 6884912"/>
              <a:gd name="connsiteY100" fmla="*/ 167441 h 1161397"/>
              <a:gd name="connsiteX101" fmla="*/ 6322806 w 6884912"/>
              <a:gd name="connsiteY101" fmla="*/ 213293 h 1161397"/>
              <a:gd name="connsiteX102" fmla="*/ 6380420 w 6884912"/>
              <a:gd name="connsiteY102" fmla="*/ 173195 h 1161397"/>
              <a:gd name="connsiteX103" fmla="*/ 6507891 w 6884912"/>
              <a:gd name="connsiteY103" fmla="*/ 118474 h 1161397"/>
              <a:gd name="connsiteX104" fmla="*/ 6571807 w 6884912"/>
              <a:gd name="connsiteY104" fmla="*/ 98636 h 1161397"/>
              <a:gd name="connsiteX105" fmla="*/ 6671880 w 6884912"/>
              <a:gd name="connsiteY105" fmla="*/ 82931 h 1161397"/>
              <a:gd name="connsiteX106" fmla="*/ 6702266 w 6884912"/>
              <a:gd name="connsiteY106" fmla="*/ 75470 h 1161397"/>
              <a:gd name="connsiteX107" fmla="*/ 6845802 w 6884912"/>
              <a:gd name="connsiteY107" fmla="*/ 24496 h 1161397"/>
              <a:gd name="connsiteX108" fmla="*/ 6884912 w 6884912"/>
              <a:gd name="connsiteY10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78946 w 6884912"/>
              <a:gd name="connsiteY7" fmla="*/ 1106011 h 1161397"/>
              <a:gd name="connsiteX8" fmla="*/ 512111 w 6884912"/>
              <a:gd name="connsiteY8" fmla="*/ 1085599 h 1161397"/>
              <a:gd name="connsiteX9" fmla="*/ 567875 w 6884912"/>
              <a:gd name="connsiteY9" fmla="*/ 1051976 h 1161397"/>
              <a:gd name="connsiteX10" fmla="*/ 601644 w 6884912"/>
              <a:gd name="connsiteY10" fmla="*/ 1003997 h 1161397"/>
              <a:gd name="connsiteX11" fmla="*/ 651408 w 6884912"/>
              <a:gd name="connsiteY11" fmla="*/ 984938 h 1161397"/>
              <a:gd name="connsiteX12" fmla="*/ 673197 w 6884912"/>
              <a:gd name="connsiteY12" fmla="*/ 1010060 h 1161397"/>
              <a:gd name="connsiteX13" fmla="*/ 723108 w 6884912"/>
              <a:gd name="connsiteY13" fmla="*/ 980081 h 1161397"/>
              <a:gd name="connsiteX14" fmla="*/ 797699 w 6884912"/>
              <a:gd name="connsiteY14" fmla="*/ 931362 h 1161397"/>
              <a:gd name="connsiteX15" fmla="*/ 843359 w 6884912"/>
              <a:gd name="connsiteY15" fmla="*/ 910894 h 1161397"/>
              <a:gd name="connsiteX16" fmla="*/ 965215 w 6884912"/>
              <a:gd name="connsiteY16" fmla="*/ 846701 h 1161397"/>
              <a:gd name="connsiteX17" fmla="*/ 1085080 w 6884912"/>
              <a:gd name="connsiteY17" fmla="*/ 776086 h 1161397"/>
              <a:gd name="connsiteX18" fmla="*/ 1131224 w 6884912"/>
              <a:gd name="connsiteY18" fmla="*/ 706160 h 1161397"/>
              <a:gd name="connsiteX19" fmla="*/ 1138051 w 6884912"/>
              <a:gd name="connsiteY19" fmla="*/ 702034 h 1161397"/>
              <a:gd name="connsiteX20" fmla="*/ 1158800 w 6884912"/>
              <a:gd name="connsiteY20" fmla="*/ 700004 h 1161397"/>
              <a:gd name="connsiteX21" fmla="*/ 1166947 w 6884912"/>
              <a:gd name="connsiteY21" fmla="*/ 700762 h 1161397"/>
              <a:gd name="connsiteX22" fmla="*/ 1178135 w 6884912"/>
              <a:gd name="connsiteY22" fmla="*/ 698631 h 1161397"/>
              <a:gd name="connsiteX23" fmla="*/ 1178301 w 6884912"/>
              <a:gd name="connsiteY23" fmla="*/ 698094 h 1161397"/>
              <a:gd name="connsiteX24" fmla="*/ 1188995 w 6884912"/>
              <a:gd name="connsiteY24" fmla="*/ 697048 h 1161397"/>
              <a:gd name="connsiteX25" fmla="*/ 1242716 w 6884912"/>
              <a:gd name="connsiteY25" fmla="*/ 698052 h 1161397"/>
              <a:gd name="connsiteX26" fmla="*/ 1299977 w 6884912"/>
              <a:gd name="connsiteY26" fmla="*/ 639196 h 1161397"/>
              <a:gd name="connsiteX27" fmla="*/ 1326190 w 6884912"/>
              <a:gd name="connsiteY27" fmla="*/ 625955 h 1161397"/>
              <a:gd name="connsiteX28" fmla="*/ 1339600 w 6884912"/>
              <a:gd name="connsiteY28" fmla="*/ 616295 h 1161397"/>
              <a:gd name="connsiteX29" fmla="*/ 1340054 w 6884912"/>
              <a:gd name="connsiteY29" fmla="*/ 614022 h 1161397"/>
              <a:gd name="connsiteX30" fmla="*/ 1391606 w 6884912"/>
              <a:gd name="connsiteY30" fmla="*/ 615229 h 1161397"/>
              <a:gd name="connsiteX31" fmla="*/ 1397565 w 6884912"/>
              <a:gd name="connsiteY31" fmla="*/ 611490 h 1161397"/>
              <a:gd name="connsiteX32" fmla="*/ 1432302 w 6884912"/>
              <a:gd name="connsiteY32" fmla="*/ 617267 h 1161397"/>
              <a:gd name="connsiteX33" fmla="*/ 1449644 w 6884912"/>
              <a:gd name="connsiteY33" fmla="*/ 617591 h 1161397"/>
              <a:gd name="connsiteX34" fmla="*/ 1455793 w 6884912"/>
              <a:gd name="connsiteY34" fmla="*/ 623174 h 1161397"/>
              <a:gd name="connsiteX35" fmla="*/ 1480758 w 6884912"/>
              <a:gd name="connsiteY35" fmla="*/ 620863 h 1161397"/>
              <a:gd name="connsiteX36" fmla="*/ 1483154 w 6884912"/>
              <a:gd name="connsiteY36" fmla="*/ 618527 h 1161397"/>
              <a:gd name="connsiteX37" fmla="*/ 1505495 w 6884912"/>
              <a:gd name="connsiteY37" fmla="*/ 624325 h 1161397"/>
              <a:gd name="connsiteX38" fmla="*/ 1526340 w 6884912"/>
              <a:gd name="connsiteY38" fmla="*/ 638496 h 1161397"/>
              <a:gd name="connsiteX39" fmla="*/ 1731986 w 6884912"/>
              <a:gd name="connsiteY39" fmla="*/ 589682 h 1161397"/>
              <a:gd name="connsiteX40" fmla="*/ 1927935 w 6884912"/>
              <a:gd name="connsiteY40" fmla="*/ 628540 h 1161397"/>
              <a:gd name="connsiteX41" fmla="*/ 2039075 w 6884912"/>
              <a:gd name="connsiteY41" fmla="*/ 599964 h 1161397"/>
              <a:gd name="connsiteX42" fmla="*/ 2066980 w 6884912"/>
              <a:gd name="connsiteY42" fmla="*/ 550413 h 1161397"/>
              <a:gd name="connsiteX43" fmla="*/ 2352236 w 6884912"/>
              <a:gd name="connsiteY43" fmla="*/ 519602 h 1161397"/>
              <a:gd name="connsiteX44" fmla="*/ 2420791 w 6884912"/>
              <a:gd name="connsiteY44" fmla="*/ 492826 h 1161397"/>
              <a:gd name="connsiteX45" fmla="*/ 2489932 w 6884912"/>
              <a:gd name="connsiteY45" fmla="*/ 507864 h 1161397"/>
              <a:gd name="connsiteX46" fmla="*/ 2512917 w 6884912"/>
              <a:gd name="connsiteY46" fmla="*/ 489127 h 1161397"/>
              <a:gd name="connsiteX47" fmla="*/ 2516783 w 6884912"/>
              <a:gd name="connsiteY47" fmla="*/ 485473 h 1161397"/>
              <a:gd name="connsiteX48" fmla="*/ 2534360 w 6884912"/>
              <a:gd name="connsiteY48" fmla="*/ 480064 h 1161397"/>
              <a:gd name="connsiteX49" fmla="*/ 2536691 w 6884912"/>
              <a:gd name="connsiteY49" fmla="*/ 467018 h 1161397"/>
              <a:gd name="connsiteX50" fmla="*/ 2561265 w 6884912"/>
              <a:gd name="connsiteY50" fmla="*/ 450623 h 1161397"/>
              <a:gd name="connsiteX51" fmla="*/ 2594349 w 6884912"/>
              <a:gd name="connsiteY51" fmla="*/ 443884 h 1161397"/>
              <a:gd name="connsiteX52" fmla="*/ 2754324 w 6884912"/>
              <a:gd name="connsiteY52" fmla="*/ 424766 h 1161397"/>
              <a:gd name="connsiteX53" fmla="*/ 2848470 w 6884912"/>
              <a:gd name="connsiteY53" fmla="*/ 405966 h 1161397"/>
              <a:gd name="connsiteX54" fmla="*/ 2881772 w 6884912"/>
              <a:gd name="connsiteY54" fmla="*/ 387260 h 1161397"/>
              <a:gd name="connsiteX55" fmla="*/ 2929932 w 6884912"/>
              <a:gd name="connsiteY55" fmla="*/ 368912 h 1161397"/>
              <a:gd name="connsiteX56" fmla="*/ 3013020 w 6884912"/>
              <a:gd name="connsiteY56" fmla="*/ 327578 h 1161397"/>
              <a:gd name="connsiteX57" fmla="*/ 3222191 w 6884912"/>
              <a:gd name="connsiteY57" fmla="*/ 307887 h 1161397"/>
              <a:gd name="connsiteX58" fmla="*/ 3227953 w 6884912"/>
              <a:gd name="connsiteY58" fmla="*/ 297650 h 1161397"/>
              <a:gd name="connsiteX59" fmla="*/ 3510042 w 6884912"/>
              <a:gd name="connsiteY59" fmla="*/ 311820 h 1161397"/>
              <a:gd name="connsiteX60" fmla="*/ 3626773 w 6884912"/>
              <a:gd name="connsiteY60" fmla="*/ 290452 h 1161397"/>
              <a:gd name="connsiteX61" fmla="*/ 3666217 w 6884912"/>
              <a:gd name="connsiteY61" fmla="*/ 273255 h 1161397"/>
              <a:gd name="connsiteX62" fmla="*/ 3732427 w 6884912"/>
              <a:gd name="connsiteY62" fmla="*/ 245039 h 1161397"/>
              <a:gd name="connsiteX63" fmla="*/ 3777022 w 6884912"/>
              <a:gd name="connsiteY63" fmla="*/ 200276 h 1161397"/>
              <a:gd name="connsiteX64" fmla="*/ 3791246 w 6884912"/>
              <a:gd name="connsiteY64" fmla="*/ 189996 h 1161397"/>
              <a:gd name="connsiteX65" fmla="*/ 3819864 w 6884912"/>
              <a:gd name="connsiteY65" fmla="*/ 194605 h 1161397"/>
              <a:gd name="connsiteX66" fmla="*/ 3830398 w 6884912"/>
              <a:gd name="connsiteY66" fmla="*/ 188383 h 1161397"/>
              <a:gd name="connsiteX67" fmla="*/ 3834360 w 6884912"/>
              <a:gd name="connsiteY67" fmla="*/ 188992 h 1161397"/>
              <a:gd name="connsiteX68" fmla="*/ 3843715 w 6884912"/>
              <a:gd name="connsiteY68" fmla="*/ 188752 h 1161397"/>
              <a:gd name="connsiteX69" fmla="*/ 3842609 w 6884912"/>
              <a:gd name="connsiteY69" fmla="*/ 197386 h 1161397"/>
              <a:gd name="connsiteX70" fmla="*/ 3853961 w 6884912"/>
              <a:gd name="connsiteY70" fmla="*/ 213380 h 1161397"/>
              <a:gd name="connsiteX71" fmla="*/ 3907640 w 6884912"/>
              <a:gd name="connsiteY71" fmla="*/ 207568 h 1161397"/>
              <a:gd name="connsiteX72" fmla="*/ 3910449 w 6884912"/>
              <a:gd name="connsiteY72" fmla="*/ 197808 h 1161397"/>
              <a:gd name="connsiteX73" fmla="*/ 3917197 w 6884912"/>
              <a:gd name="connsiteY73" fmla="*/ 196121 h 1161397"/>
              <a:gd name="connsiteX74" fmla="*/ 3922400 w 6884912"/>
              <a:gd name="connsiteY74" fmla="*/ 205056 h 1161397"/>
              <a:gd name="connsiteX75" fmla="*/ 4013061 w 6884912"/>
              <a:gd name="connsiteY75" fmla="*/ 224874 h 1161397"/>
              <a:gd name="connsiteX76" fmla="*/ 4220717 w 6884912"/>
              <a:gd name="connsiteY76" fmla="*/ 192946 h 1161397"/>
              <a:gd name="connsiteX77" fmla="*/ 4228802 w 6884912"/>
              <a:gd name="connsiteY77" fmla="*/ 201468 h 1161397"/>
              <a:gd name="connsiteX78" fmla="*/ 4289361 w 6884912"/>
              <a:gd name="connsiteY78" fmla="*/ 196642 h 1161397"/>
              <a:gd name="connsiteX79" fmla="*/ 4498913 w 6884912"/>
              <a:gd name="connsiteY79" fmla="*/ 118915 h 1161397"/>
              <a:gd name="connsiteX80" fmla="*/ 4617330 w 6884912"/>
              <a:gd name="connsiteY80" fmla="*/ 111163 h 1161397"/>
              <a:gd name="connsiteX81" fmla="*/ 4659778 w 6884912"/>
              <a:gd name="connsiteY81" fmla="*/ 118219 h 1161397"/>
              <a:gd name="connsiteX82" fmla="*/ 4730870 w 6884912"/>
              <a:gd name="connsiteY82" fmla="*/ 129432 h 1161397"/>
              <a:gd name="connsiteX83" fmla="*/ 4844073 w 6884912"/>
              <a:gd name="connsiteY83" fmla="*/ 161768 h 1161397"/>
              <a:gd name="connsiteX84" fmla="*/ 4856454 w 6884912"/>
              <a:gd name="connsiteY84" fmla="*/ 130488 h 1161397"/>
              <a:gd name="connsiteX85" fmla="*/ 4920038 w 6884912"/>
              <a:gd name="connsiteY85" fmla="*/ 140418 h 1161397"/>
              <a:gd name="connsiteX86" fmla="*/ 5016639 w 6884912"/>
              <a:gd name="connsiteY86" fmla="*/ 158905 h 1161397"/>
              <a:gd name="connsiteX87" fmla="*/ 5072009 w 6884912"/>
              <a:gd name="connsiteY87" fmla="*/ 161502 h 1161397"/>
              <a:gd name="connsiteX88" fmla="*/ 5223626 w 6884912"/>
              <a:gd name="connsiteY88" fmla="*/ 177356 h 1161397"/>
              <a:gd name="connsiteX89" fmla="*/ 5375773 w 6884912"/>
              <a:gd name="connsiteY89" fmla="*/ 199913 h 1161397"/>
              <a:gd name="connsiteX90" fmla="*/ 5467502 w 6884912"/>
              <a:gd name="connsiteY90" fmla="*/ 250963 h 1161397"/>
              <a:gd name="connsiteX91" fmla="*/ 5592395 w 6884912"/>
              <a:gd name="connsiteY91" fmla="*/ 265434 h 1161397"/>
              <a:gd name="connsiteX92" fmla="*/ 5613532 w 6884912"/>
              <a:gd name="connsiteY92" fmla="*/ 273379 h 1161397"/>
              <a:gd name="connsiteX93" fmla="*/ 5642173 w 6884912"/>
              <a:gd name="connsiteY93" fmla="*/ 266904 h 1161397"/>
              <a:gd name="connsiteX94" fmla="*/ 5756910 w 6884912"/>
              <a:gd name="connsiteY94" fmla="*/ 239211 h 1161397"/>
              <a:gd name="connsiteX95" fmla="*/ 5846667 w 6884912"/>
              <a:gd name="connsiteY95" fmla="*/ 201786 h 1161397"/>
              <a:gd name="connsiteX96" fmla="*/ 5960732 w 6884912"/>
              <a:gd name="connsiteY96" fmla="*/ 220708 h 1161397"/>
              <a:gd name="connsiteX97" fmla="*/ 6029542 w 6884912"/>
              <a:gd name="connsiteY97" fmla="*/ 210339 h 1161397"/>
              <a:gd name="connsiteX98" fmla="*/ 6141123 w 6884912"/>
              <a:gd name="connsiteY98" fmla="*/ 159923 h 1161397"/>
              <a:gd name="connsiteX99" fmla="*/ 6290640 w 6884912"/>
              <a:gd name="connsiteY99" fmla="*/ 167441 h 1161397"/>
              <a:gd name="connsiteX100" fmla="*/ 6322806 w 6884912"/>
              <a:gd name="connsiteY100" fmla="*/ 213293 h 1161397"/>
              <a:gd name="connsiteX101" fmla="*/ 6380420 w 6884912"/>
              <a:gd name="connsiteY101" fmla="*/ 173195 h 1161397"/>
              <a:gd name="connsiteX102" fmla="*/ 6507891 w 6884912"/>
              <a:gd name="connsiteY102" fmla="*/ 118474 h 1161397"/>
              <a:gd name="connsiteX103" fmla="*/ 6571807 w 6884912"/>
              <a:gd name="connsiteY103" fmla="*/ 98636 h 1161397"/>
              <a:gd name="connsiteX104" fmla="*/ 6671880 w 6884912"/>
              <a:gd name="connsiteY104" fmla="*/ 82931 h 1161397"/>
              <a:gd name="connsiteX105" fmla="*/ 6702266 w 6884912"/>
              <a:gd name="connsiteY105" fmla="*/ 75470 h 1161397"/>
              <a:gd name="connsiteX106" fmla="*/ 6845802 w 6884912"/>
              <a:gd name="connsiteY106" fmla="*/ 24496 h 1161397"/>
              <a:gd name="connsiteX107" fmla="*/ 6884912 w 6884912"/>
              <a:gd name="connsiteY107"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12111 w 6884912"/>
              <a:gd name="connsiteY7" fmla="*/ 1085599 h 1161397"/>
              <a:gd name="connsiteX8" fmla="*/ 567875 w 6884912"/>
              <a:gd name="connsiteY8" fmla="*/ 1051976 h 1161397"/>
              <a:gd name="connsiteX9" fmla="*/ 601644 w 6884912"/>
              <a:gd name="connsiteY9" fmla="*/ 1003997 h 1161397"/>
              <a:gd name="connsiteX10" fmla="*/ 651408 w 6884912"/>
              <a:gd name="connsiteY10" fmla="*/ 984938 h 1161397"/>
              <a:gd name="connsiteX11" fmla="*/ 673197 w 6884912"/>
              <a:gd name="connsiteY11" fmla="*/ 1010060 h 1161397"/>
              <a:gd name="connsiteX12" fmla="*/ 723108 w 6884912"/>
              <a:gd name="connsiteY12" fmla="*/ 980081 h 1161397"/>
              <a:gd name="connsiteX13" fmla="*/ 797699 w 6884912"/>
              <a:gd name="connsiteY13" fmla="*/ 931362 h 1161397"/>
              <a:gd name="connsiteX14" fmla="*/ 843359 w 6884912"/>
              <a:gd name="connsiteY14" fmla="*/ 910894 h 1161397"/>
              <a:gd name="connsiteX15" fmla="*/ 965215 w 6884912"/>
              <a:gd name="connsiteY15" fmla="*/ 846701 h 1161397"/>
              <a:gd name="connsiteX16" fmla="*/ 1085080 w 6884912"/>
              <a:gd name="connsiteY16" fmla="*/ 776086 h 1161397"/>
              <a:gd name="connsiteX17" fmla="*/ 1131224 w 6884912"/>
              <a:gd name="connsiteY17" fmla="*/ 706160 h 1161397"/>
              <a:gd name="connsiteX18" fmla="*/ 1138051 w 6884912"/>
              <a:gd name="connsiteY18" fmla="*/ 702034 h 1161397"/>
              <a:gd name="connsiteX19" fmla="*/ 1158800 w 6884912"/>
              <a:gd name="connsiteY19" fmla="*/ 700004 h 1161397"/>
              <a:gd name="connsiteX20" fmla="*/ 1166947 w 6884912"/>
              <a:gd name="connsiteY20" fmla="*/ 700762 h 1161397"/>
              <a:gd name="connsiteX21" fmla="*/ 1178135 w 6884912"/>
              <a:gd name="connsiteY21" fmla="*/ 698631 h 1161397"/>
              <a:gd name="connsiteX22" fmla="*/ 1178301 w 6884912"/>
              <a:gd name="connsiteY22" fmla="*/ 698094 h 1161397"/>
              <a:gd name="connsiteX23" fmla="*/ 1188995 w 6884912"/>
              <a:gd name="connsiteY23" fmla="*/ 697048 h 1161397"/>
              <a:gd name="connsiteX24" fmla="*/ 1242716 w 6884912"/>
              <a:gd name="connsiteY24" fmla="*/ 698052 h 1161397"/>
              <a:gd name="connsiteX25" fmla="*/ 1299977 w 6884912"/>
              <a:gd name="connsiteY25" fmla="*/ 639196 h 1161397"/>
              <a:gd name="connsiteX26" fmla="*/ 1326190 w 6884912"/>
              <a:gd name="connsiteY26" fmla="*/ 625955 h 1161397"/>
              <a:gd name="connsiteX27" fmla="*/ 1339600 w 6884912"/>
              <a:gd name="connsiteY27" fmla="*/ 616295 h 1161397"/>
              <a:gd name="connsiteX28" fmla="*/ 1340054 w 6884912"/>
              <a:gd name="connsiteY28" fmla="*/ 614022 h 1161397"/>
              <a:gd name="connsiteX29" fmla="*/ 1391606 w 6884912"/>
              <a:gd name="connsiteY29" fmla="*/ 615229 h 1161397"/>
              <a:gd name="connsiteX30" fmla="*/ 1397565 w 6884912"/>
              <a:gd name="connsiteY30" fmla="*/ 611490 h 1161397"/>
              <a:gd name="connsiteX31" fmla="*/ 1432302 w 6884912"/>
              <a:gd name="connsiteY31" fmla="*/ 617267 h 1161397"/>
              <a:gd name="connsiteX32" fmla="*/ 1449644 w 6884912"/>
              <a:gd name="connsiteY32" fmla="*/ 617591 h 1161397"/>
              <a:gd name="connsiteX33" fmla="*/ 1455793 w 6884912"/>
              <a:gd name="connsiteY33" fmla="*/ 623174 h 1161397"/>
              <a:gd name="connsiteX34" fmla="*/ 1480758 w 6884912"/>
              <a:gd name="connsiteY34" fmla="*/ 620863 h 1161397"/>
              <a:gd name="connsiteX35" fmla="*/ 1483154 w 6884912"/>
              <a:gd name="connsiteY35" fmla="*/ 618527 h 1161397"/>
              <a:gd name="connsiteX36" fmla="*/ 1505495 w 6884912"/>
              <a:gd name="connsiteY36" fmla="*/ 624325 h 1161397"/>
              <a:gd name="connsiteX37" fmla="*/ 1526340 w 6884912"/>
              <a:gd name="connsiteY37" fmla="*/ 638496 h 1161397"/>
              <a:gd name="connsiteX38" fmla="*/ 1731986 w 6884912"/>
              <a:gd name="connsiteY38" fmla="*/ 589682 h 1161397"/>
              <a:gd name="connsiteX39" fmla="*/ 1927935 w 6884912"/>
              <a:gd name="connsiteY39" fmla="*/ 628540 h 1161397"/>
              <a:gd name="connsiteX40" fmla="*/ 2039075 w 6884912"/>
              <a:gd name="connsiteY40" fmla="*/ 599964 h 1161397"/>
              <a:gd name="connsiteX41" fmla="*/ 2066980 w 6884912"/>
              <a:gd name="connsiteY41" fmla="*/ 550413 h 1161397"/>
              <a:gd name="connsiteX42" fmla="*/ 2352236 w 6884912"/>
              <a:gd name="connsiteY42" fmla="*/ 519602 h 1161397"/>
              <a:gd name="connsiteX43" fmla="*/ 2420791 w 6884912"/>
              <a:gd name="connsiteY43" fmla="*/ 492826 h 1161397"/>
              <a:gd name="connsiteX44" fmla="*/ 2489932 w 6884912"/>
              <a:gd name="connsiteY44" fmla="*/ 507864 h 1161397"/>
              <a:gd name="connsiteX45" fmla="*/ 2512917 w 6884912"/>
              <a:gd name="connsiteY45" fmla="*/ 489127 h 1161397"/>
              <a:gd name="connsiteX46" fmla="*/ 2516783 w 6884912"/>
              <a:gd name="connsiteY46" fmla="*/ 485473 h 1161397"/>
              <a:gd name="connsiteX47" fmla="*/ 2534360 w 6884912"/>
              <a:gd name="connsiteY47" fmla="*/ 480064 h 1161397"/>
              <a:gd name="connsiteX48" fmla="*/ 2536691 w 6884912"/>
              <a:gd name="connsiteY48" fmla="*/ 467018 h 1161397"/>
              <a:gd name="connsiteX49" fmla="*/ 2561265 w 6884912"/>
              <a:gd name="connsiteY49" fmla="*/ 450623 h 1161397"/>
              <a:gd name="connsiteX50" fmla="*/ 2594349 w 6884912"/>
              <a:gd name="connsiteY50" fmla="*/ 443884 h 1161397"/>
              <a:gd name="connsiteX51" fmla="*/ 2754324 w 6884912"/>
              <a:gd name="connsiteY51" fmla="*/ 424766 h 1161397"/>
              <a:gd name="connsiteX52" fmla="*/ 2848470 w 6884912"/>
              <a:gd name="connsiteY52" fmla="*/ 405966 h 1161397"/>
              <a:gd name="connsiteX53" fmla="*/ 2881772 w 6884912"/>
              <a:gd name="connsiteY53" fmla="*/ 387260 h 1161397"/>
              <a:gd name="connsiteX54" fmla="*/ 2929932 w 6884912"/>
              <a:gd name="connsiteY54" fmla="*/ 368912 h 1161397"/>
              <a:gd name="connsiteX55" fmla="*/ 3013020 w 6884912"/>
              <a:gd name="connsiteY55" fmla="*/ 327578 h 1161397"/>
              <a:gd name="connsiteX56" fmla="*/ 3222191 w 6884912"/>
              <a:gd name="connsiteY56" fmla="*/ 307887 h 1161397"/>
              <a:gd name="connsiteX57" fmla="*/ 3227953 w 6884912"/>
              <a:gd name="connsiteY57" fmla="*/ 297650 h 1161397"/>
              <a:gd name="connsiteX58" fmla="*/ 3510042 w 6884912"/>
              <a:gd name="connsiteY58" fmla="*/ 311820 h 1161397"/>
              <a:gd name="connsiteX59" fmla="*/ 3626773 w 6884912"/>
              <a:gd name="connsiteY59" fmla="*/ 290452 h 1161397"/>
              <a:gd name="connsiteX60" fmla="*/ 3666217 w 6884912"/>
              <a:gd name="connsiteY60" fmla="*/ 273255 h 1161397"/>
              <a:gd name="connsiteX61" fmla="*/ 3732427 w 6884912"/>
              <a:gd name="connsiteY61" fmla="*/ 245039 h 1161397"/>
              <a:gd name="connsiteX62" fmla="*/ 3777022 w 6884912"/>
              <a:gd name="connsiteY62" fmla="*/ 200276 h 1161397"/>
              <a:gd name="connsiteX63" fmla="*/ 3791246 w 6884912"/>
              <a:gd name="connsiteY63" fmla="*/ 189996 h 1161397"/>
              <a:gd name="connsiteX64" fmla="*/ 3819864 w 6884912"/>
              <a:gd name="connsiteY64" fmla="*/ 194605 h 1161397"/>
              <a:gd name="connsiteX65" fmla="*/ 3830398 w 6884912"/>
              <a:gd name="connsiteY65" fmla="*/ 188383 h 1161397"/>
              <a:gd name="connsiteX66" fmla="*/ 3834360 w 6884912"/>
              <a:gd name="connsiteY66" fmla="*/ 188992 h 1161397"/>
              <a:gd name="connsiteX67" fmla="*/ 3843715 w 6884912"/>
              <a:gd name="connsiteY67" fmla="*/ 188752 h 1161397"/>
              <a:gd name="connsiteX68" fmla="*/ 3842609 w 6884912"/>
              <a:gd name="connsiteY68" fmla="*/ 197386 h 1161397"/>
              <a:gd name="connsiteX69" fmla="*/ 3853961 w 6884912"/>
              <a:gd name="connsiteY69" fmla="*/ 213380 h 1161397"/>
              <a:gd name="connsiteX70" fmla="*/ 3907640 w 6884912"/>
              <a:gd name="connsiteY70" fmla="*/ 207568 h 1161397"/>
              <a:gd name="connsiteX71" fmla="*/ 3910449 w 6884912"/>
              <a:gd name="connsiteY71" fmla="*/ 197808 h 1161397"/>
              <a:gd name="connsiteX72" fmla="*/ 3917197 w 6884912"/>
              <a:gd name="connsiteY72" fmla="*/ 196121 h 1161397"/>
              <a:gd name="connsiteX73" fmla="*/ 3922400 w 6884912"/>
              <a:gd name="connsiteY73" fmla="*/ 205056 h 1161397"/>
              <a:gd name="connsiteX74" fmla="*/ 4013061 w 6884912"/>
              <a:gd name="connsiteY74" fmla="*/ 224874 h 1161397"/>
              <a:gd name="connsiteX75" fmla="*/ 4220717 w 6884912"/>
              <a:gd name="connsiteY75" fmla="*/ 192946 h 1161397"/>
              <a:gd name="connsiteX76" fmla="*/ 4228802 w 6884912"/>
              <a:gd name="connsiteY76" fmla="*/ 201468 h 1161397"/>
              <a:gd name="connsiteX77" fmla="*/ 4289361 w 6884912"/>
              <a:gd name="connsiteY77" fmla="*/ 196642 h 1161397"/>
              <a:gd name="connsiteX78" fmla="*/ 4498913 w 6884912"/>
              <a:gd name="connsiteY78" fmla="*/ 118915 h 1161397"/>
              <a:gd name="connsiteX79" fmla="*/ 4617330 w 6884912"/>
              <a:gd name="connsiteY79" fmla="*/ 111163 h 1161397"/>
              <a:gd name="connsiteX80" fmla="*/ 4659778 w 6884912"/>
              <a:gd name="connsiteY80" fmla="*/ 118219 h 1161397"/>
              <a:gd name="connsiteX81" fmla="*/ 4730870 w 6884912"/>
              <a:gd name="connsiteY81" fmla="*/ 129432 h 1161397"/>
              <a:gd name="connsiteX82" fmla="*/ 4844073 w 6884912"/>
              <a:gd name="connsiteY82" fmla="*/ 161768 h 1161397"/>
              <a:gd name="connsiteX83" fmla="*/ 4856454 w 6884912"/>
              <a:gd name="connsiteY83" fmla="*/ 130488 h 1161397"/>
              <a:gd name="connsiteX84" fmla="*/ 4920038 w 6884912"/>
              <a:gd name="connsiteY84" fmla="*/ 140418 h 1161397"/>
              <a:gd name="connsiteX85" fmla="*/ 5016639 w 6884912"/>
              <a:gd name="connsiteY85" fmla="*/ 158905 h 1161397"/>
              <a:gd name="connsiteX86" fmla="*/ 5072009 w 6884912"/>
              <a:gd name="connsiteY86" fmla="*/ 161502 h 1161397"/>
              <a:gd name="connsiteX87" fmla="*/ 5223626 w 6884912"/>
              <a:gd name="connsiteY87" fmla="*/ 177356 h 1161397"/>
              <a:gd name="connsiteX88" fmla="*/ 5375773 w 6884912"/>
              <a:gd name="connsiteY88" fmla="*/ 199913 h 1161397"/>
              <a:gd name="connsiteX89" fmla="*/ 5467502 w 6884912"/>
              <a:gd name="connsiteY89" fmla="*/ 250963 h 1161397"/>
              <a:gd name="connsiteX90" fmla="*/ 5592395 w 6884912"/>
              <a:gd name="connsiteY90" fmla="*/ 265434 h 1161397"/>
              <a:gd name="connsiteX91" fmla="*/ 5613532 w 6884912"/>
              <a:gd name="connsiteY91" fmla="*/ 273379 h 1161397"/>
              <a:gd name="connsiteX92" fmla="*/ 5642173 w 6884912"/>
              <a:gd name="connsiteY92" fmla="*/ 266904 h 1161397"/>
              <a:gd name="connsiteX93" fmla="*/ 5756910 w 6884912"/>
              <a:gd name="connsiteY93" fmla="*/ 239211 h 1161397"/>
              <a:gd name="connsiteX94" fmla="*/ 5846667 w 6884912"/>
              <a:gd name="connsiteY94" fmla="*/ 201786 h 1161397"/>
              <a:gd name="connsiteX95" fmla="*/ 5960732 w 6884912"/>
              <a:gd name="connsiteY95" fmla="*/ 220708 h 1161397"/>
              <a:gd name="connsiteX96" fmla="*/ 6029542 w 6884912"/>
              <a:gd name="connsiteY96" fmla="*/ 210339 h 1161397"/>
              <a:gd name="connsiteX97" fmla="*/ 6141123 w 6884912"/>
              <a:gd name="connsiteY97" fmla="*/ 159923 h 1161397"/>
              <a:gd name="connsiteX98" fmla="*/ 6290640 w 6884912"/>
              <a:gd name="connsiteY98" fmla="*/ 167441 h 1161397"/>
              <a:gd name="connsiteX99" fmla="*/ 6322806 w 6884912"/>
              <a:gd name="connsiteY99" fmla="*/ 213293 h 1161397"/>
              <a:gd name="connsiteX100" fmla="*/ 6380420 w 6884912"/>
              <a:gd name="connsiteY100" fmla="*/ 173195 h 1161397"/>
              <a:gd name="connsiteX101" fmla="*/ 6507891 w 6884912"/>
              <a:gd name="connsiteY101" fmla="*/ 118474 h 1161397"/>
              <a:gd name="connsiteX102" fmla="*/ 6571807 w 6884912"/>
              <a:gd name="connsiteY102" fmla="*/ 98636 h 1161397"/>
              <a:gd name="connsiteX103" fmla="*/ 6671880 w 6884912"/>
              <a:gd name="connsiteY103" fmla="*/ 82931 h 1161397"/>
              <a:gd name="connsiteX104" fmla="*/ 6702266 w 6884912"/>
              <a:gd name="connsiteY104" fmla="*/ 75470 h 1161397"/>
              <a:gd name="connsiteX105" fmla="*/ 6845802 w 6884912"/>
              <a:gd name="connsiteY105" fmla="*/ 24496 h 1161397"/>
              <a:gd name="connsiteX106" fmla="*/ 6884912 w 6884912"/>
              <a:gd name="connsiteY106"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567875 w 6884912"/>
              <a:gd name="connsiteY7" fmla="*/ 1051976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213420 w 6884912"/>
              <a:gd name="connsiteY6" fmla="*/ 1056868 h 1161397"/>
              <a:gd name="connsiteX7" fmla="*/ 454970 w 6884912"/>
              <a:gd name="connsiteY7" fmla="*/ 1023343 h 1161397"/>
              <a:gd name="connsiteX8" fmla="*/ 601644 w 6884912"/>
              <a:gd name="connsiteY8" fmla="*/ 1003997 h 1161397"/>
              <a:gd name="connsiteX9" fmla="*/ 651408 w 6884912"/>
              <a:gd name="connsiteY9" fmla="*/ 984938 h 1161397"/>
              <a:gd name="connsiteX10" fmla="*/ 673197 w 6884912"/>
              <a:gd name="connsiteY10" fmla="*/ 1010060 h 1161397"/>
              <a:gd name="connsiteX11" fmla="*/ 723108 w 6884912"/>
              <a:gd name="connsiteY11" fmla="*/ 980081 h 1161397"/>
              <a:gd name="connsiteX12" fmla="*/ 797699 w 6884912"/>
              <a:gd name="connsiteY12" fmla="*/ 931362 h 1161397"/>
              <a:gd name="connsiteX13" fmla="*/ 843359 w 6884912"/>
              <a:gd name="connsiteY13" fmla="*/ 910894 h 1161397"/>
              <a:gd name="connsiteX14" fmla="*/ 965215 w 6884912"/>
              <a:gd name="connsiteY14" fmla="*/ 846701 h 1161397"/>
              <a:gd name="connsiteX15" fmla="*/ 1085080 w 6884912"/>
              <a:gd name="connsiteY15" fmla="*/ 776086 h 1161397"/>
              <a:gd name="connsiteX16" fmla="*/ 1131224 w 6884912"/>
              <a:gd name="connsiteY16" fmla="*/ 706160 h 1161397"/>
              <a:gd name="connsiteX17" fmla="*/ 1138051 w 6884912"/>
              <a:gd name="connsiteY17" fmla="*/ 702034 h 1161397"/>
              <a:gd name="connsiteX18" fmla="*/ 1158800 w 6884912"/>
              <a:gd name="connsiteY18" fmla="*/ 700004 h 1161397"/>
              <a:gd name="connsiteX19" fmla="*/ 1166947 w 6884912"/>
              <a:gd name="connsiteY19" fmla="*/ 700762 h 1161397"/>
              <a:gd name="connsiteX20" fmla="*/ 1178135 w 6884912"/>
              <a:gd name="connsiteY20" fmla="*/ 698631 h 1161397"/>
              <a:gd name="connsiteX21" fmla="*/ 1178301 w 6884912"/>
              <a:gd name="connsiteY21" fmla="*/ 698094 h 1161397"/>
              <a:gd name="connsiteX22" fmla="*/ 1188995 w 6884912"/>
              <a:gd name="connsiteY22" fmla="*/ 697048 h 1161397"/>
              <a:gd name="connsiteX23" fmla="*/ 1242716 w 6884912"/>
              <a:gd name="connsiteY23" fmla="*/ 698052 h 1161397"/>
              <a:gd name="connsiteX24" fmla="*/ 1299977 w 6884912"/>
              <a:gd name="connsiteY24" fmla="*/ 639196 h 1161397"/>
              <a:gd name="connsiteX25" fmla="*/ 1326190 w 6884912"/>
              <a:gd name="connsiteY25" fmla="*/ 625955 h 1161397"/>
              <a:gd name="connsiteX26" fmla="*/ 1339600 w 6884912"/>
              <a:gd name="connsiteY26" fmla="*/ 616295 h 1161397"/>
              <a:gd name="connsiteX27" fmla="*/ 1340054 w 6884912"/>
              <a:gd name="connsiteY27" fmla="*/ 614022 h 1161397"/>
              <a:gd name="connsiteX28" fmla="*/ 1391606 w 6884912"/>
              <a:gd name="connsiteY28" fmla="*/ 615229 h 1161397"/>
              <a:gd name="connsiteX29" fmla="*/ 1397565 w 6884912"/>
              <a:gd name="connsiteY29" fmla="*/ 611490 h 1161397"/>
              <a:gd name="connsiteX30" fmla="*/ 1432302 w 6884912"/>
              <a:gd name="connsiteY30" fmla="*/ 617267 h 1161397"/>
              <a:gd name="connsiteX31" fmla="*/ 1449644 w 6884912"/>
              <a:gd name="connsiteY31" fmla="*/ 617591 h 1161397"/>
              <a:gd name="connsiteX32" fmla="*/ 1455793 w 6884912"/>
              <a:gd name="connsiteY32" fmla="*/ 623174 h 1161397"/>
              <a:gd name="connsiteX33" fmla="*/ 1480758 w 6884912"/>
              <a:gd name="connsiteY33" fmla="*/ 620863 h 1161397"/>
              <a:gd name="connsiteX34" fmla="*/ 1483154 w 6884912"/>
              <a:gd name="connsiteY34" fmla="*/ 618527 h 1161397"/>
              <a:gd name="connsiteX35" fmla="*/ 1505495 w 6884912"/>
              <a:gd name="connsiteY35" fmla="*/ 624325 h 1161397"/>
              <a:gd name="connsiteX36" fmla="*/ 1526340 w 6884912"/>
              <a:gd name="connsiteY36" fmla="*/ 638496 h 1161397"/>
              <a:gd name="connsiteX37" fmla="*/ 1731986 w 6884912"/>
              <a:gd name="connsiteY37" fmla="*/ 589682 h 1161397"/>
              <a:gd name="connsiteX38" fmla="*/ 1927935 w 6884912"/>
              <a:gd name="connsiteY38" fmla="*/ 628540 h 1161397"/>
              <a:gd name="connsiteX39" fmla="*/ 2039075 w 6884912"/>
              <a:gd name="connsiteY39" fmla="*/ 599964 h 1161397"/>
              <a:gd name="connsiteX40" fmla="*/ 2066980 w 6884912"/>
              <a:gd name="connsiteY40" fmla="*/ 550413 h 1161397"/>
              <a:gd name="connsiteX41" fmla="*/ 2352236 w 6884912"/>
              <a:gd name="connsiteY41" fmla="*/ 519602 h 1161397"/>
              <a:gd name="connsiteX42" fmla="*/ 2420791 w 6884912"/>
              <a:gd name="connsiteY42" fmla="*/ 492826 h 1161397"/>
              <a:gd name="connsiteX43" fmla="*/ 2489932 w 6884912"/>
              <a:gd name="connsiteY43" fmla="*/ 507864 h 1161397"/>
              <a:gd name="connsiteX44" fmla="*/ 2512917 w 6884912"/>
              <a:gd name="connsiteY44" fmla="*/ 489127 h 1161397"/>
              <a:gd name="connsiteX45" fmla="*/ 2516783 w 6884912"/>
              <a:gd name="connsiteY45" fmla="*/ 485473 h 1161397"/>
              <a:gd name="connsiteX46" fmla="*/ 2534360 w 6884912"/>
              <a:gd name="connsiteY46" fmla="*/ 480064 h 1161397"/>
              <a:gd name="connsiteX47" fmla="*/ 2536691 w 6884912"/>
              <a:gd name="connsiteY47" fmla="*/ 467018 h 1161397"/>
              <a:gd name="connsiteX48" fmla="*/ 2561265 w 6884912"/>
              <a:gd name="connsiteY48" fmla="*/ 450623 h 1161397"/>
              <a:gd name="connsiteX49" fmla="*/ 2594349 w 6884912"/>
              <a:gd name="connsiteY49" fmla="*/ 443884 h 1161397"/>
              <a:gd name="connsiteX50" fmla="*/ 2754324 w 6884912"/>
              <a:gd name="connsiteY50" fmla="*/ 424766 h 1161397"/>
              <a:gd name="connsiteX51" fmla="*/ 2848470 w 6884912"/>
              <a:gd name="connsiteY51" fmla="*/ 405966 h 1161397"/>
              <a:gd name="connsiteX52" fmla="*/ 2881772 w 6884912"/>
              <a:gd name="connsiteY52" fmla="*/ 387260 h 1161397"/>
              <a:gd name="connsiteX53" fmla="*/ 2929932 w 6884912"/>
              <a:gd name="connsiteY53" fmla="*/ 368912 h 1161397"/>
              <a:gd name="connsiteX54" fmla="*/ 3013020 w 6884912"/>
              <a:gd name="connsiteY54" fmla="*/ 327578 h 1161397"/>
              <a:gd name="connsiteX55" fmla="*/ 3222191 w 6884912"/>
              <a:gd name="connsiteY55" fmla="*/ 307887 h 1161397"/>
              <a:gd name="connsiteX56" fmla="*/ 3227953 w 6884912"/>
              <a:gd name="connsiteY56" fmla="*/ 297650 h 1161397"/>
              <a:gd name="connsiteX57" fmla="*/ 3510042 w 6884912"/>
              <a:gd name="connsiteY57" fmla="*/ 311820 h 1161397"/>
              <a:gd name="connsiteX58" fmla="*/ 3626773 w 6884912"/>
              <a:gd name="connsiteY58" fmla="*/ 290452 h 1161397"/>
              <a:gd name="connsiteX59" fmla="*/ 3666217 w 6884912"/>
              <a:gd name="connsiteY59" fmla="*/ 273255 h 1161397"/>
              <a:gd name="connsiteX60" fmla="*/ 3732427 w 6884912"/>
              <a:gd name="connsiteY60" fmla="*/ 245039 h 1161397"/>
              <a:gd name="connsiteX61" fmla="*/ 3777022 w 6884912"/>
              <a:gd name="connsiteY61" fmla="*/ 200276 h 1161397"/>
              <a:gd name="connsiteX62" fmla="*/ 3791246 w 6884912"/>
              <a:gd name="connsiteY62" fmla="*/ 189996 h 1161397"/>
              <a:gd name="connsiteX63" fmla="*/ 3819864 w 6884912"/>
              <a:gd name="connsiteY63" fmla="*/ 194605 h 1161397"/>
              <a:gd name="connsiteX64" fmla="*/ 3830398 w 6884912"/>
              <a:gd name="connsiteY64" fmla="*/ 188383 h 1161397"/>
              <a:gd name="connsiteX65" fmla="*/ 3834360 w 6884912"/>
              <a:gd name="connsiteY65" fmla="*/ 188992 h 1161397"/>
              <a:gd name="connsiteX66" fmla="*/ 3843715 w 6884912"/>
              <a:gd name="connsiteY66" fmla="*/ 188752 h 1161397"/>
              <a:gd name="connsiteX67" fmla="*/ 3842609 w 6884912"/>
              <a:gd name="connsiteY67" fmla="*/ 197386 h 1161397"/>
              <a:gd name="connsiteX68" fmla="*/ 3853961 w 6884912"/>
              <a:gd name="connsiteY68" fmla="*/ 213380 h 1161397"/>
              <a:gd name="connsiteX69" fmla="*/ 3907640 w 6884912"/>
              <a:gd name="connsiteY69" fmla="*/ 207568 h 1161397"/>
              <a:gd name="connsiteX70" fmla="*/ 3910449 w 6884912"/>
              <a:gd name="connsiteY70" fmla="*/ 197808 h 1161397"/>
              <a:gd name="connsiteX71" fmla="*/ 3917197 w 6884912"/>
              <a:gd name="connsiteY71" fmla="*/ 196121 h 1161397"/>
              <a:gd name="connsiteX72" fmla="*/ 3922400 w 6884912"/>
              <a:gd name="connsiteY72" fmla="*/ 205056 h 1161397"/>
              <a:gd name="connsiteX73" fmla="*/ 4013061 w 6884912"/>
              <a:gd name="connsiteY73" fmla="*/ 224874 h 1161397"/>
              <a:gd name="connsiteX74" fmla="*/ 4220717 w 6884912"/>
              <a:gd name="connsiteY74" fmla="*/ 192946 h 1161397"/>
              <a:gd name="connsiteX75" fmla="*/ 4228802 w 6884912"/>
              <a:gd name="connsiteY75" fmla="*/ 201468 h 1161397"/>
              <a:gd name="connsiteX76" fmla="*/ 4289361 w 6884912"/>
              <a:gd name="connsiteY76" fmla="*/ 196642 h 1161397"/>
              <a:gd name="connsiteX77" fmla="*/ 4498913 w 6884912"/>
              <a:gd name="connsiteY77" fmla="*/ 118915 h 1161397"/>
              <a:gd name="connsiteX78" fmla="*/ 4617330 w 6884912"/>
              <a:gd name="connsiteY78" fmla="*/ 111163 h 1161397"/>
              <a:gd name="connsiteX79" fmla="*/ 4659778 w 6884912"/>
              <a:gd name="connsiteY79" fmla="*/ 118219 h 1161397"/>
              <a:gd name="connsiteX80" fmla="*/ 4730870 w 6884912"/>
              <a:gd name="connsiteY80" fmla="*/ 129432 h 1161397"/>
              <a:gd name="connsiteX81" fmla="*/ 4844073 w 6884912"/>
              <a:gd name="connsiteY81" fmla="*/ 161768 h 1161397"/>
              <a:gd name="connsiteX82" fmla="*/ 4856454 w 6884912"/>
              <a:gd name="connsiteY82" fmla="*/ 130488 h 1161397"/>
              <a:gd name="connsiteX83" fmla="*/ 4920038 w 6884912"/>
              <a:gd name="connsiteY83" fmla="*/ 140418 h 1161397"/>
              <a:gd name="connsiteX84" fmla="*/ 5016639 w 6884912"/>
              <a:gd name="connsiteY84" fmla="*/ 158905 h 1161397"/>
              <a:gd name="connsiteX85" fmla="*/ 5072009 w 6884912"/>
              <a:gd name="connsiteY85" fmla="*/ 161502 h 1161397"/>
              <a:gd name="connsiteX86" fmla="*/ 5223626 w 6884912"/>
              <a:gd name="connsiteY86" fmla="*/ 177356 h 1161397"/>
              <a:gd name="connsiteX87" fmla="*/ 5375773 w 6884912"/>
              <a:gd name="connsiteY87" fmla="*/ 199913 h 1161397"/>
              <a:gd name="connsiteX88" fmla="*/ 5467502 w 6884912"/>
              <a:gd name="connsiteY88" fmla="*/ 250963 h 1161397"/>
              <a:gd name="connsiteX89" fmla="*/ 5592395 w 6884912"/>
              <a:gd name="connsiteY89" fmla="*/ 265434 h 1161397"/>
              <a:gd name="connsiteX90" fmla="*/ 5613532 w 6884912"/>
              <a:gd name="connsiteY90" fmla="*/ 273379 h 1161397"/>
              <a:gd name="connsiteX91" fmla="*/ 5642173 w 6884912"/>
              <a:gd name="connsiteY91" fmla="*/ 266904 h 1161397"/>
              <a:gd name="connsiteX92" fmla="*/ 5756910 w 6884912"/>
              <a:gd name="connsiteY92" fmla="*/ 239211 h 1161397"/>
              <a:gd name="connsiteX93" fmla="*/ 5846667 w 6884912"/>
              <a:gd name="connsiteY93" fmla="*/ 201786 h 1161397"/>
              <a:gd name="connsiteX94" fmla="*/ 5960732 w 6884912"/>
              <a:gd name="connsiteY94" fmla="*/ 220708 h 1161397"/>
              <a:gd name="connsiteX95" fmla="*/ 6029542 w 6884912"/>
              <a:gd name="connsiteY95" fmla="*/ 210339 h 1161397"/>
              <a:gd name="connsiteX96" fmla="*/ 6141123 w 6884912"/>
              <a:gd name="connsiteY96" fmla="*/ 159923 h 1161397"/>
              <a:gd name="connsiteX97" fmla="*/ 6290640 w 6884912"/>
              <a:gd name="connsiteY97" fmla="*/ 167441 h 1161397"/>
              <a:gd name="connsiteX98" fmla="*/ 6322806 w 6884912"/>
              <a:gd name="connsiteY98" fmla="*/ 213293 h 1161397"/>
              <a:gd name="connsiteX99" fmla="*/ 6380420 w 6884912"/>
              <a:gd name="connsiteY99" fmla="*/ 173195 h 1161397"/>
              <a:gd name="connsiteX100" fmla="*/ 6507891 w 6884912"/>
              <a:gd name="connsiteY100" fmla="*/ 118474 h 1161397"/>
              <a:gd name="connsiteX101" fmla="*/ 6571807 w 6884912"/>
              <a:gd name="connsiteY101" fmla="*/ 98636 h 1161397"/>
              <a:gd name="connsiteX102" fmla="*/ 6671880 w 6884912"/>
              <a:gd name="connsiteY102" fmla="*/ 82931 h 1161397"/>
              <a:gd name="connsiteX103" fmla="*/ 6702266 w 6884912"/>
              <a:gd name="connsiteY103" fmla="*/ 75470 h 1161397"/>
              <a:gd name="connsiteX104" fmla="*/ 6845802 w 6884912"/>
              <a:gd name="connsiteY104" fmla="*/ 24496 h 1161397"/>
              <a:gd name="connsiteX105" fmla="*/ 6884912 w 6884912"/>
              <a:gd name="connsiteY105"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673197 w 6884912"/>
              <a:gd name="connsiteY9" fmla="*/ 1010060 h 1161397"/>
              <a:gd name="connsiteX10" fmla="*/ 723108 w 6884912"/>
              <a:gd name="connsiteY10" fmla="*/ 980081 h 1161397"/>
              <a:gd name="connsiteX11" fmla="*/ 797699 w 6884912"/>
              <a:gd name="connsiteY11" fmla="*/ 931362 h 1161397"/>
              <a:gd name="connsiteX12" fmla="*/ 843359 w 6884912"/>
              <a:gd name="connsiteY12" fmla="*/ 910894 h 1161397"/>
              <a:gd name="connsiteX13" fmla="*/ 965215 w 6884912"/>
              <a:gd name="connsiteY13" fmla="*/ 846701 h 1161397"/>
              <a:gd name="connsiteX14" fmla="*/ 1085080 w 6884912"/>
              <a:gd name="connsiteY14" fmla="*/ 776086 h 1161397"/>
              <a:gd name="connsiteX15" fmla="*/ 1131224 w 6884912"/>
              <a:gd name="connsiteY15" fmla="*/ 706160 h 1161397"/>
              <a:gd name="connsiteX16" fmla="*/ 1138051 w 6884912"/>
              <a:gd name="connsiteY16" fmla="*/ 702034 h 1161397"/>
              <a:gd name="connsiteX17" fmla="*/ 1158800 w 6884912"/>
              <a:gd name="connsiteY17" fmla="*/ 700004 h 1161397"/>
              <a:gd name="connsiteX18" fmla="*/ 1166947 w 6884912"/>
              <a:gd name="connsiteY18" fmla="*/ 700762 h 1161397"/>
              <a:gd name="connsiteX19" fmla="*/ 1178135 w 6884912"/>
              <a:gd name="connsiteY19" fmla="*/ 698631 h 1161397"/>
              <a:gd name="connsiteX20" fmla="*/ 1178301 w 6884912"/>
              <a:gd name="connsiteY20" fmla="*/ 698094 h 1161397"/>
              <a:gd name="connsiteX21" fmla="*/ 1188995 w 6884912"/>
              <a:gd name="connsiteY21" fmla="*/ 697048 h 1161397"/>
              <a:gd name="connsiteX22" fmla="*/ 1242716 w 6884912"/>
              <a:gd name="connsiteY22" fmla="*/ 698052 h 1161397"/>
              <a:gd name="connsiteX23" fmla="*/ 1299977 w 6884912"/>
              <a:gd name="connsiteY23" fmla="*/ 639196 h 1161397"/>
              <a:gd name="connsiteX24" fmla="*/ 1326190 w 6884912"/>
              <a:gd name="connsiteY24" fmla="*/ 625955 h 1161397"/>
              <a:gd name="connsiteX25" fmla="*/ 1339600 w 6884912"/>
              <a:gd name="connsiteY25" fmla="*/ 616295 h 1161397"/>
              <a:gd name="connsiteX26" fmla="*/ 1340054 w 6884912"/>
              <a:gd name="connsiteY26" fmla="*/ 614022 h 1161397"/>
              <a:gd name="connsiteX27" fmla="*/ 1391606 w 6884912"/>
              <a:gd name="connsiteY27" fmla="*/ 615229 h 1161397"/>
              <a:gd name="connsiteX28" fmla="*/ 1397565 w 6884912"/>
              <a:gd name="connsiteY28" fmla="*/ 611490 h 1161397"/>
              <a:gd name="connsiteX29" fmla="*/ 1432302 w 6884912"/>
              <a:gd name="connsiteY29" fmla="*/ 617267 h 1161397"/>
              <a:gd name="connsiteX30" fmla="*/ 1449644 w 6884912"/>
              <a:gd name="connsiteY30" fmla="*/ 617591 h 1161397"/>
              <a:gd name="connsiteX31" fmla="*/ 1455793 w 6884912"/>
              <a:gd name="connsiteY31" fmla="*/ 623174 h 1161397"/>
              <a:gd name="connsiteX32" fmla="*/ 1480758 w 6884912"/>
              <a:gd name="connsiteY32" fmla="*/ 620863 h 1161397"/>
              <a:gd name="connsiteX33" fmla="*/ 1483154 w 6884912"/>
              <a:gd name="connsiteY33" fmla="*/ 618527 h 1161397"/>
              <a:gd name="connsiteX34" fmla="*/ 1505495 w 6884912"/>
              <a:gd name="connsiteY34" fmla="*/ 624325 h 1161397"/>
              <a:gd name="connsiteX35" fmla="*/ 1526340 w 6884912"/>
              <a:gd name="connsiteY35" fmla="*/ 638496 h 1161397"/>
              <a:gd name="connsiteX36" fmla="*/ 1731986 w 6884912"/>
              <a:gd name="connsiteY36" fmla="*/ 589682 h 1161397"/>
              <a:gd name="connsiteX37" fmla="*/ 1927935 w 6884912"/>
              <a:gd name="connsiteY37" fmla="*/ 628540 h 1161397"/>
              <a:gd name="connsiteX38" fmla="*/ 2039075 w 6884912"/>
              <a:gd name="connsiteY38" fmla="*/ 599964 h 1161397"/>
              <a:gd name="connsiteX39" fmla="*/ 2066980 w 6884912"/>
              <a:gd name="connsiteY39" fmla="*/ 550413 h 1161397"/>
              <a:gd name="connsiteX40" fmla="*/ 2352236 w 6884912"/>
              <a:gd name="connsiteY40" fmla="*/ 519602 h 1161397"/>
              <a:gd name="connsiteX41" fmla="*/ 2420791 w 6884912"/>
              <a:gd name="connsiteY41" fmla="*/ 492826 h 1161397"/>
              <a:gd name="connsiteX42" fmla="*/ 2489932 w 6884912"/>
              <a:gd name="connsiteY42" fmla="*/ 507864 h 1161397"/>
              <a:gd name="connsiteX43" fmla="*/ 2512917 w 6884912"/>
              <a:gd name="connsiteY43" fmla="*/ 489127 h 1161397"/>
              <a:gd name="connsiteX44" fmla="*/ 2516783 w 6884912"/>
              <a:gd name="connsiteY44" fmla="*/ 485473 h 1161397"/>
              <a:gd name="connsiteX45" fmla="*/ 2534360 w 6884912"/>
              <a:gd name="connsiteY45" fmla="*/ 480064 h 1161397"/>
              <a:gd name="connsiteX46" fmla="*/ 2536691 w 6884912"/>
              <a:gd name="connsiteY46" fmla="*/ 467018 h 1161397"/>
              <a:gd name="connsiteX47" fmla="*/ 2561265 w 6884912"/>
              <a:gd name="connsiteY47" fmla="*/ 450623 h 1161397"/>
              <a:gd name="connsiteX48" fmla="*/ 2594349 w 6884912"/>
              <a:gd name="connsiteY48" fmla="*/ 443884 h 1161397"/>
              <a:gd name="connsiteX49" fmla="*/ 2754324 w 6884912"/>
              <a:gd name="connsiteY49" fmla="*/ 424766 h 1161397"/>
              <a:gd name="connsiteX50" fmla="*/ 2848470 w 6884912"/>
              <a:gd name="connsiteY50" fmla="*/ 405966 h 1161397"/>
              <a:gd name="connsiteX51" fmla="*/ 2881772 w 6884912"/>
              <a:gd name="connsiteY51" fmla="*/ 387260 h 1161397"/>
              <a:gd name="connsiteX52" fmla="*/ 2929932 w 6884912"/>
              <a:gd name="connsiteY52" fmla="*/ 368912 h 1161397"/>
              <a:gd name="connsiteX53" fmla="*/ 3013020 w 6884912"/>
              <a:gd name="connsiteY53" fmla="*/ 327578 h 1161397"/>
              <a:gd name="connsiteX54" fmla="*/ 3222191 w 6884912"/>
              <a:gd name="connsiteY54" fmla="*/ 307887 h 1161397"/>
              <a:gd name="connsiteX55" fmla="*/ 3227953 w 6884912"/>
              <a:gd name="connsiteY55" fmla="*/ 297650 h 1161397"/>
              <a:gd name="connsiteX56" fmla="*/ 3510042 w 6884912"/>
              <a:gd name="connsiteY56" fmla="*/ 311820 h 1161397"/>
              <a:gd name="connsiteX57" fmla="*/ 3626773 w 6884912"/>
              <a:gd name="connsiteY57" fmla="*/ 290452 h 1161397"/>
              <a:gd name="connsiteX58" fmla="*/ 3666217 w 6884912"/>
              <a:gd name="connsiteY58" fmla="*/ 273255 h 1161397"/>
              <a:gd name="connsiteX59" fmla="*/ 3732427 w 6884912"/>
              <a:gd name="connsiteY59" fmla="*/ 245039 h 1161397"/>
              <a:gd name="connsiteX60" fmla="*/ 3777022 w 6884912"/>
              <a:gd name="connsiteY60" fmla="*/ 200276 h 1161397"/>
              <a:gd name="connsiteX61" fmla="*/ 3791246 w 6884912"/>
              <a:gd name="connsiteY61" fmla="*/ 189996 h 1161397"/>
              <a:gd name="connsiteX62" fmla="*/ 3819864 w 6884912"/>
              <a:gd name="connsiteY62" fmla="*/ 194605 h 1161397"/>
              <a:gd name="connsiteX63" fmla="*/ 3830398 w 6884912"/>
              <a:gd name="connsiteY63" fmla="*/ 188383 h 1161397"/>
              <a:gd name="connsiteX64" fmla="*/ 3834360 w 6884912"/>
              <a:gd name="connsiteY64" fmla="*/ 188992 h 1161397"/>
              <a:gd name="connsiteX65" fmla="*/ 3843715 w 6884912"/>
              <a:gd name="connsiteY65" fmla="*/ 188752 h 1161397"/>
              <a:gd name="connsiteX66" fmla="*/ 3842609 w 6884912"/>
              <a:gd name="connsiteY66" fmla="*/ 197386 h 1161397"/>
              <a:gd name="connsiteX67" fmla="*/ 3853961 w 6884912"/>
              <a:gd name="connsiteY67" fmla="*/ 213380 h 1161397"/>
              <a:gd name="connsiteX68" fmla="*/ 3907640 w 6884912"/>
              <a:gd name="connsiteY68" fmla="*/ 207568 h 1161397"/>
              <a:gd name="connsiteX69" fmla="*/ 3910449 w 6884912"/>
              <a:gd name="connsiteY69" fmla="*/ 197808 h 1161397"/>
              <a:gd name="connsiteX70" fmla="*/ 3917197 w 6884912"/>
              <a:gd name="connsiteY70" fmla="*/ 196121 h 1161397"/>
              <a:gd name="connsiteX71" fmla="*/ 3922400 w 6884912"/>
              <a:gd name="connsiteY71" fmla="*/ 205056 h 1161397"/>
              <a:gd name="connsiteX72" fmla="*/ 4013061 w 6884912"/>
              <a:gd name="connsiteY72" fmla="*/ 224874 h 1161397"/>
              <a:gd name="connsiteX73" fmla="*/ 4220717 w 6884912"/>
              <a:gd name="connsiteY73" fmla="*/ 192946 h 1161397"/>
              <a:gd name="connsiteX74" fmla="*/ 4228802 w 6884912"/>
              <a:gd name="connsiteY74" fmla="*/ 201468 h 1161397"/>
              <a:gd name="connsiteX75" fmla="*/ 4289361 w 6884912"/>
              <a:gd name="connsiteY75" fmla="*/ 196642 h 1161397"/>
              <a:gd name="connsiteX76" fmla="*/ 4498913 w 6884912"/>
              <a:gd name="connsiteY76" fmla="*/ 118915 h 1161397"/>
              <a:gd name="connsiteX77" fmla="*/ 4617330 w 6884912"/>
              <a:gd name="connsiteY77" fmla="*/ 111163 h 1161397"/>
              <a:gd name="connsiteX78" fmla="*/ 4659778 w 6884912"/>
              <a:gd name="connsiteY78" fmla="*/ 118219 h 1161397"/>
              <a:gd name="connsiteX79" fmla="*/ 4730870 w 6884912"/>
              <a:gd name="connsiteY79" fmla="*/ 129432 h 1161397"/>
              <a:gd name="connsiteX80" fmla="*/ 4844073 w 6884912"/>
              <a:gd name="connsiteY80" fmla="*/ 161768 h 1161397"/>
              <a:gd name="connsiteX81" fmla="*/ 4856454 w 6884912"/>
              <a:gd name="connsiteY81" fmla="*/ 130488 h 1161397"/>
              <a:gd name="connsiteX82" fmla="*/ 4920038 w 6884912"/>
              <a:gd name="connsiteY82" fmla="*/ 140418 h 1161397"/>
              <a:gd name="connsiteX83" fmla="*/ 5016639 w 6884912"/>
              <a:gd name="connsiteY83" fmla="*/ 158905 h 1161397"/>
              <a:gd name="connsiteX84" fmla="*/ 5072009 w 6884912"/>
              <a:gd name="connsiteY84" fmla="*/ 161502 h 1161397"/>
              <a:gd name="connsiteX85" fmla="*/ 5223626 w 6884912"/>
              <a:gd name="connsiteY85" fmla="*/ 177356 h 1161397"/>
              <a:gd name="connsiteX86" fmla="*/ 5375773 w 6884912"/>
              <a:gd name="connsiteY86" fmla="*/ 199913 h 1161397"/>
              <a:gd name="connsiteX87" fmla="*/ 5467502 w 6884912"/>
              <a:gd name="connsiteY87" fmla="*/ 250963 h 1161397"/>
              <a:gd name="connsiteX88" fmla="*/ 5592395 w 6884912"/>
              <a:gd name="connsiteY88" fmla="*/ 265434 h 1161397"/>
              <a:gd name="connsiteX89" fmla="*/ 5613532 w 6884912"/>
              <a:gd name="connsiteY89" fmla="*/ 273379 h 1161397"/>
              <a:gd name="connsiteX90" fmla="*/ 5642173 w 6884912"/>
              <a:gd name="connsiteY90" fmla="*/ 266904 h 1161397"/>
              <a:gd name="connsiteX91" fmla="*/ 5756910 w 6884912"/>
              <a:gd name="connsiteY91" fmla="*/ 239211 h 1161397"/>
              <a:gd name="connsiteX92" fmla="*/ 5846667 w 6884912"/>
              <a:gd name="connsiteY92" fmla="*/ 201786 h 1161397"/>
              <a:gd name="connsiteX93" fmla="*/ 5960732 w 6884912"/>
              <a:gd name="connsiteY93" fmla="*/ 220708 h 1161397"/>
              <a:gd name="connsiteX94" fmla="*/ 6029542 w 6884912"/>
              <a:gd name="connsiteY94" fmla="*/ 210339 h 1161397"/>
              <a:gd name="connsiteX95" fmla="*/ 6141123 w 6884912"/>
              <a:gd name="connsiteY95" fmla="*/ 159923 h 1161397"/>
              <a:gd name="connsiteX96" fmla="*/ 6290640 w 6884912"/>
              <a:gd name="connsiteY96" fmla="*/ 167441 h 1161397"/>
              <a:gd name="connsiteX97" fmla="*/ 6322806 w 6884912"/>
              <a:gd name="connsiteY97" fmla="*/ 213293 h 1161397"/>
              <a:gd name="connsiteX98" fmla="*/ 6380420 w 6884912"/>
              <a:gd name="connsiteY98" fmla="*/ 173195 h 1161397"/>
              <a:gd name="connsiteX99" fmla="*/ 6507891 w 6884912"/>
              <a:gd name="connsiteY99" fmla="*/ 118474 h 1161397"/>
              <a:gd name="connsiteX100" fmla="*/ 6571807 w 6884912"/>
              <a:gd name="connsiteY100" fmla="*/ 98636 h 1161397"/>
              <a:gd name="connsiteX101" fmla="*/ 6671880 w 6884912"/>
              <a:gd name="connsiteY101" fmla="*/ 82931 h 1161397"/>
              <a:gd name="connsiteX102" fmla="*/ 6702266 w 6884912"/>
              <a:gd name="connsiteY102" fmla="*/ 75470 h 1161397"/>
              <a:gd name="connsiteX103" fmla="*/ 6845802 w 6884912"/>
              <a:gd name="connsiteY103" fmla="*/ 24496 h 1161397"/>
              <a:gd name="connsiteX104" fmla="*/ 6884912 w 6884912"/>
              <a:gd name="connsiteY104"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601644 w 6884912"/>
              <a:gd name="connsiteY7" fmla="*/ 1003997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80081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188995 w 6884912"/>
              <a:gd name="connsiteY20" fmla="*/ 697048 h 1161397"/>
              <a:gd name="connsiteX21" fmla="*/ 1242716 w 6884912"/>
              <a:gd name="connsiteY21" fmla="*/ 698052 h 1161397"/>
              <a:gd name="connsiteX22" fmla="*/ 1299977 w 6884912"/>
              <a:gd name="connsiteY22" fmla="*/ 639196 h 1161397"/>
              <a:gd name="connsiteX23" fmla="*/ 1326190 w 6884912"/>
              <a:gd name="connsiteY23" fmla="*/ 625955 h 1161397"/>
              <a:gd name="connsiteX24" fmla="*/ 1339600 w 6884912"/>
              <a:gd name="connsiteY24" fmla="*/ 616295 h 1161397"/>
              <a:gd name="connsiteX25" fmla="*/ 1340054 w 6884912"/>
              <a:gd name="connsiteY25" fmla="*/ 614022 h 1161397"/>
              <a:gd name="connsiteX26" fmla="*/ 1391606 w 6884912"/>
              <a:gd name="connsiteY26" fmla="*/ 615229 h 1161397"/>
              <a:gd name="connsiteX27" fmla="*/ 1397565 w 6884912"/>
              <a:gd name="connsiteY27" fmla="*/ 611490 h 1161397"/>
              <a:gd name="connsiteX28" fmla="*/ 1432302 w 6884912"/>
              <a:gd name="connsiteY28" fmla="*/ 617267 h 1161397"/>
              <a:gd name="connsiteX29" fmla="*/ 1449644 w 6884912"/>
              <a:gd name="connsiteY29" fmla="*/ 617591 h 1161397"/>
              <a:gd name="connsiteX30" fmla="*/ 1455793 w 6884912"/>
              <a:gd name="connsiteY30" fmla="*/ 623174 h 1161397"/>
              <a:gd name="connsiteX31" fmla="*/ 1480758 w 6884912"/>
              <a:gd name="connsiteY31" fmla="*/ 620863 h 1161397"/>
              <a:gd name="connsiteX32" fmla="*/ 1483154 w 6884912"/>
              <a:gd name="connsiteY32" fmla="*/ 618527 h 1161397"/>
              <a:gd name="connsiteX33" fmla="*/ 1505495 w 6884912"/>
              <a:gd name="connsiteY33" fmla="*/ 624325 h 1161397"/>
              <a:gd name="connsiteX34" fmla="*/ 1526340 w 6884912"/>
              <a:gd name="connsiteY34" fmla="*/ 638496 h 1161397"/>
              <a:gd name="connsiteX35" fmla="*/ 1731986 w 6884912"/>
              <a:gd name="connsiteY35" fmla="*/ 589682 h 1161397"/>
              <a:gd name="connsiteX36" fmla="*/ 1927935 w 6884912"/>
              <a:gd name="connsiteY36" fmla="*/ 628540 h 1161397"/>
              <a:gd name="connsiteX37" fmla="*/ 2039075 w 6884912"/>
              <a:gd name="connsiteY37" fmla="*/ 599964 h 1161397"/>
              <a:gd name="connsiteX38" fmla="*/ 2066980 w 6884912"/>
              <a:gd name="connsiteY38" fmla="*/ 550413 h 1161397"/>
              <a:gd name="connsiteX39" fmla="*/ 2352236 w 6884912"/>
              <a:gd name="connsiteY39" fmla="*/ 519602 h 1161397"/>
              <a:gd name="connsiteX40" fmla="*/ 2420791 w 6884912"/>
              <a:gd name="connsiteY40" fmla="*/ 492826 h 1161397"/>
              <a:gd name="connsiteX41" fmla="*/ 2489932 w 6884912"/>
              <a:gd name="connsiteY41" fmla="*/ 507864 h 1161397"/>
              <a:gd name="connsiteX42" fmla="*/ 2512917 w 6884912"/>
              <a:gd name="connsiteY42" fmla="*/ 489127 h 1161397"/>
              <a:gd name="connsiteX43" fmla="*/ 2516783 w 6884912"/>
              <a:gd name="connsiteY43" fmla="*/ 485473 h 1161397"/>
              <a:gd name="connsiteX44" fmla="*/ 2534360 w 6884912"/>
              <a:gd name="connsiteY44" fmla="*/ 480064 h 1161397"/>
              <a:gd name="connsiteX45" fmla="*/ 2536691 w 6884912"/>
              <a:gd name="connsiteY45" fmla="*/ 467018 h 1161397"/>
              <a:gd name="connsiteX46" fmla="*/ 2561265 w 6884912"/>
              <a:gd name="connsiteY46" fmla="*/ 450623 h 1161397"/>
              <a:gd name="connsiteX47" fmla="*/ 2594349 w 6884912"/>
              <a:gd name="connsiteY47" fmla="*/ 443884 h 1161397"/>
              <a:gd name="connsiteX48" fmla="*/ 2754324 w 6884912"/>
              <a:gd name="connsiteY48" fmla="*/ 424766 h 1161397"/>
              <a:gd name="connsiteX49" fmla="*/ 2848470 w 6884912"/>
              <a:gd name="connsiteY49" fmla="*/ 405966 h 1161397"/>
              <a:gd name="connsiteX50" fmla="*/ 2881772 w 6884912"/>
              <a:gd name="connsiteY50" fmla="*/ 387260 h 1161397"/>
              <a:gd name="connsiteX51" fmla="*/ 2929932 w 6884912"/>
              <a:gd name="connsiteY51" fmla="*/ 368912 h 1161397"/>
              <a:gd name="connsiteX52" fmla="*/ 3013020 w 6884912"/>
              <a:gd name="connsiteY52" fmla="*/ 327578 h 1161397"/>
              <a:gd name="connsiteX53" fmla="*/ 3222191 w 6884912"/>
              <a:gd name="connsiteY53" fmla="*/ 307887 h 1161397"/>
              <a:gd name="connsiteX54" fmla="*/ 3227953 w 6884912"/>
              <a:gd name="connsiteY54" fmla="*/ 297650 h 1161397"/>
              <a:gd name="connsiteX55" fmla="*/ 3510042 w 6884912"/>
              <a:gd name="connsiteY55" fmla="*/ 311820 h 1161397"/>
              <a:gd name="connsiteX56" fmla="*/ 3626773 w 6884912"/>
              <a:gd name="connsiteY56" fmla="*/ 290452 h 1161397"/>
              <a:gd name="connsiteX57" fmla="*/ 3666217 w 6884912"/>
              <a:gd name="connsiteY57" fmla="*/ 273255 h 1161397"/>
              <a:gd name="connsiteX58" fmla="*/ 3732427 w 6884912"/>
              <a:gd name="connsiteY58" fmla="*/ 245039 h 1161397"/>
              <a:gd name="connsiteX59" fmla="*/ 3777022 w 6884912"/>
              <a:gd name="connsiteY59" fmla="*/ 200276 h 1161397"/>
              <a:gd name="connsiteX60" fmla="*/ 3791246 w 6884912"/>
              <a:gd name="connsiteY60" fmla="*/ 189996 h 1161397"/>
              <a:gd name="connsiteX61" fmla="*/ 3819864 w 6884912"/>
              <a:gd name="connsiteY61" fmla="*/ 194605 h 1161397"/>
              <a:gd name="connsiteX62" fmla="*/ 3830398 w 6884912"/>
              <a:gd name="connsiteY62" fmla="*/ 188383 h 1161397"/>
              <a:gd name="connsiteX63" fmla="*/ 3834360 w 6884912"/>
              <a:gd name="connsiteY63" fmla="*/ 188992 h 1161397"/>
              <a:gd name="connsiteX64" fmla="*/ 3843715 w 6884912"/>
              <a:gd name="connsiteY64" fmla="*/ 188752 h 1161397"/>
              <a:gd name="connsiteX65" fmla="*/ 3842609 w 6884912"/>
              <a:gd name="connsiteY65" fmla="*/ 197386 h 1161397"/>
              <a:gd name="connsiteX66" fmla="*/ 3853961 w 6884912"/>
              <a:gd name="connsiteY66" fmla="*/ 213380 h 1161397"/>
              <a:gd name="connsiteX67" fmla="*/ 3907640 w 6884912"/>
              <a:gd name="connsiteY67" fmla="*/ 207568 h 1161397"/>
              <a:gd name="connsiteX68" fmla="*/ 3910449 w 6884912"/>
              <a:gd name="connsiteY68" fmla="*/ 197808 h 1161397"/>
              <a:gd name="connsiteX69" fmla="*/ 3917197 w 6884912"/>
              <a:gd name="connsiteY69" fmla="*/ 196121 h 1161397"/>
              <a:gd name="connsiteX70" fmla="*/ 3922400 w 6884912"/>
              <a:gd name="connsiteY70" fmla="*/ 205056 h 1161397"/>
              <a:gd name="connsiteX71" fmla="*/ 4013061 w 6884912"/>
              <a:gd name="connsiteY71" fmla="*/ 224874 h 1161397"/>
              <a:gd name="connsiteX72" fmla="*/ 4220717 w 6884912"/>
              <a:gd name="connsiteY72" fmla="*/ 192946 h 1161397"/>
              <a:gd name="connsiteX73" fmla="*/ 4228802 w 6884912"/>
              <a:gd name="connsiteY73" fmla="*/ 201468 h 1161397"/>
              <a:gd name="connsiteX74" fmla="*/ 4289361 w 6884912"/>
              <a:gd name="connsiteY74" fmla="*/ 196642 h 1161397"/>
              <a:gd name="connsiteX75" fmla="*/ 4498913 w 6884912"/>
              <a:gd name="connsiteY75" fmla="*/ 118915 h 1161397"/>
              <a:gd name="connsiteX76" fmla="*/ 4617330 w 6884912"/>
              <a:gd name="connsiteY76" fmla="*/ 111163 h 1161397"/>
              <a:gd name="connsiteX77" fmla="*/ 4659778 w 6884912"/>
              <a:gd name="connsiteY77" fmla="*/ 118219 h 1161397"/>
              <a:gd name="connsiteX78" fmla="*/ 4730870 w 6884912"/>
              <a:gd name="connsiteY78" fmla="*/ 129432 h 1161397"/>
              <a:gd name="connsiteX79" fmla="*/ 4844073 w 6884912"/>
              <a:gd name="connsiteY79" fmla="*/ 161768 h 1161397"/>
              <a:gd name="connsiteX80" fmla="*/ 4856454 w 6884912"/>
              <a:gd name="connsiteY80" fmla="*/ 130488 h 1161397"/>
              <a:gd name="connsiteX81" fmla="*/ 4920038 w 6884912"/>
              <a:gd name="connsiteY81" fmla="*/ 140418 h 1161397"/>
              <a:gd name="connsiteX82" fmla="*/ 5016639 w 6884912"/>
              <a:gd name="connsiteY82" fmla="*/ 158905 h 1161397"/>
              <a:gd name="connsiteX83" fmla="*/ 5072009 w 6884912"/>
              <a:gd name="connsiteY83" fmla="*/ 161502 h 1161397"/>
              <a:gd name="connsiteX84" fmla="*/ 5223626 w 6884912"/>
              <a:gd name="connsiteY84" fmla="*/ 177356 h 1161397"/>
              <a:gd name="connsiteX85" fmla="*/ 5375773 w 6884912"/>
              <a:gd name="connsiteY85" fmla="*/ 199913 h 1161397"/>
              <a:gd name="connsiteX86" fmla="*/ 5467502 w 6884912"/>
              <a:gd name="connsiteY86" fmla="*/ 250963 h 1161397"/>
              <a:gd name="connsiteX87" fmla="*/ 5592395 w 6884912"/>
              <a:gd name="connsiteY87" fmla="*/ 265434 h 1161397"/>
              <a:gd name="connsiteX88" fmla="*/ 5613532 w 6884912"/>
              <a:gd name="connsiteY88" fmla="*/ 273379 h 1161397"/>
              <a:gd name="connsiteX89" fmla="*/ 5642173 w 6884912"/>
              <a:gd name="connsiteY89" fmla="*/ 266904 h 1161397"/>
              <a:gd name="connsiteX90" fmla="*/ 5756910 w 6884912"/>
              <a:gd name="connsiteY90" fmla="*/ 239211 h 1161397"/>
              <a:gd name="connsiteX91" fmla="*/ 5846667 w 6884912"/>
              <a:gd name="connsiteY91" fmla="*/ 201786 h 1161397"/>
              <a:gd name="connsiteX92" fmla="*/ 5960732 w 6884912"/>
              <a:gd name="connsiteY92" fmla="*/ 220708 h 1161397"/>
              <a:gd name="connsiteX93" fmla="*/ 6029542 w 6884912"/>
              <a:gd name="connsiteY93" fmla="*/ 210339 h 1161397"/>
              <a:gd name="connsiteX94" fmla="*/ 6141123 w 6884912"/>
              <a:gd name="connsiteY94" fmla="*/ 159923 h 1161397"/>
              <a:gd name="connsiteX95" fmla="*/ 6290640 w 6884912"/>
              <a:gd name="connsiteY95" fmla="*/ 167441 h 1161397"/>
              <a:gd name="connsiteX96" fmla="*/ 6322806 w 6884912"/>
              <a:gd name="connsiteY96" fmla="*/ 213293 h 1161397"/>
              <a:gd name="connsiteX97" fmla="*/ 6380420 w 6884912"/>
              <a:gd name="connsiteY97" fmla="*/ 173195 h 1161397"/>
              <a:gd name="connsiteX98" fmla="*/ 6507891 w 6884912"/>
              <a:gd name="connsiteY98" fmla="*/ 118474 h 1161397"/>
              <a:gd name="connsiteX99" fmla="*/ 6571807 w 6884912"/>
              <a:gd name="connsiteY99" fmla="*/ 98636 h 1161397"/>
              <a:gd name="connsiteX100" fmla="*/ 6671880 w 6884912"/>
              <a:gd name="connsiteY100" fmla="*/ 82931 h 1161397"/>
              <a:gd name="connsiteX101" fmla="*/ 6702266 w 6884912"/>
              <a:gd name="connsiteY101" fmla="*/ 75470 h 1161397"/>
              <a:gd name="connsiteX102" fmla="*/ 6845802 w 6884912"/>
              <a:gd name="connsiteY102" fmla="*/ 24496 h 1161397"/>
              <a:gd name="connsiteX103" fmla="*/ 6884912 w 6884912"/>
              <a:gd name="connsiteY103"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58800 w 6884912"/>
              <a:gd name="connsiteY16" fmla="*/ 700004 h 1161397"/>
              <a:gd name="connsiteX17" fmla="*/ 1166947 w 6884912"/>
              <a:gd name="connsiteY17" fmla="*/ 700762 h 1161397"/>
              <a:gd name="connsiteX18" fmla="*/ 1178135 w 6884912"/>
              <a:gd name="connsiteY18" fmla="*/ 698631 h 1161397"/>
              <a:gd name="connsiteX19" fmla="*/ 1178301 w 6884912"/>
              <a:gd name="connsiteY19" fmla="*/ 698094 h 1161397"/>
              <a:gd name="connsiteX20" fmla="*/ 1242716 w 6884912"/>
              <a:gd name="connsiteY20" fmla="*/ 698052 h 1161397"/>
              <a:gd name="connsiteX21" fmla="*/ 1299977 w 6884912"/>
              <a:gd name="connsiteY21" fmla="*/ 639196 h 1161397"/>
              <a:gd name="connsiteX22" fmla="*/ 1326190 w 6884912"/>
              <a:gd name="connsiteY22" fmla="*/ 625955 h 1161397"/>
              <a:gd name="connsiteX23" fmla="*/ 1339600 w 6884912"/>
              <a:gd name="connsiteY23" fmla="*/ 616295 h 1161397"/>
              <a:gd name="connsiteX24" fmla="*/ 1340054 w 6884912"/>
              <a:gd name="connsiteY24" fmla="*/ 614022 h 1161397"/>
              <a:gd name="connsiteX25" fmla="*/ 1391606 w 6884912"/>
              <a:gd name="connsiteY25" fmla="*/ 615229 h 1161397"/>
              <a:gd name="connsiteX26" fmla="*/ 1397565 w 6884912"/>
              <a:gd name="connsiteY26" fmla="*/ 611490 h 1161397"/>
              <a:gd name="connsiteX27" fmla="*/ 1432302 w 6884912"/>
              <a:gd name="connsiteY27" fmla="*/ 617267 h 1161397"/>
              <a:gd name="connsiteX28" fmla="*/ 1449644 w 6884912"/>
              <a:gd name="connsiteY28" fmla="*/ 617591 h 1161397"/>
              <a:gd name="connsiteX29" fmla="*/ 1455793 w 6884912"/>
              <a:gd name="connsiteY29" fmla="*/ 623174 h 1161397"/>
              <a:gd name="connsiteX30" fmla="*/ 1480758 w 6884912"/>
              <a:gd name="connsiteY30" fmla="*/ 620863 h 1161397"/>
              <a:gd name="connsiteX31" fmla="*/ 1483154 w 6884912"/>
              <a:gd name="connsiteY31" fmla="*/ 618527 h 1161397"/>
              <a:gd name="connsiteX32" fmla="*/ 1505495 w 6884912"/>
              <a:gd name="connsiteY32" fmla="*/ 624325 h 1161397"/>
              <a:gd name="connsiteX33" fmla="*/ 1526340 w 6884912"/>
              <a:gd name="connsiteY33" fmla="*/ 638496 h 1161397"/>
              <a:gd name="connsiteX34" fmla="*/ 1731986 w 6884912"/>
              <a:gd name="connsiteY34" fmla="*/ 589682 h 1161397"/>
              <a:gd name="connsiteX35" fmla="*/ 1927935 w 6884912"/>
              <a:gd name="connsiteY35" fmla="*/ 628540 h 1161397"/>
              <a:gd name="connsiteX36" fmla="*/ 2039075 w 6884912"/>
              <a:gd name="connsiteY36" fmla="*/ 599964 h 1161397"/>
              <a:gd name="connsiteX37" fmla="*/ 2066980 w 6884912"/>
              <a:gd name="connsiteY37" fmla="*/ 550413 h 1161397"/>
              <a:gd name="connsiteX38" fmla="*/ 2352236 w 6884912"/>
              <a:gd name="connsiteY38" fmla="*/ 519602 h 1161397"/>
              <a:gd name="connsiteX39" fmla="*/ 2420791 w 6884912"/>
              <a:gd name="connsiteY39" fmla="*/ 492826 h 1161397"/>
              <a:gd name="connsiteX40" fmla="*/ 2489932 w 6884912"/>
              <a:gd name="connsiteY40" fmla="*/ 507864 h 1161397"/>
              <a:gd name="connsiteX41" fmla="*/ 2512917 w 6884912"/>
              <a:gd name="connsiteY41" fmla="*/ 489127 h 1161397"/>
              <a:gd name="connsiteX42" fmla="*/ 2516783 w 6884912"/>
              <a:gd name="connsiteY42" fmla="*/ 485473 h 1161397"/>
              <a:gd name="connsiteX43" fmla="*/ 2534360 w 6884912"/>
              <a:gd name="connsiteY43" fmla="*/ 480064 h 1161397"/>
              <a:gd name="connsiteX44" fmla="*/ 2536691 w 6884912"/>
              <a:gd name="connsiteY44" fmla="*/ 467018 h 1161397"/>
              <a:gd name="connsiteX45" fmla="*/ 2561265 w 6884912"/>
              <a:gd name="connsiteY45" fmla="*/ 450623 h 1161397"/>
              <a:gd name="connsiteX46" fmla="*/ 2594349 w 6884912"/>
              <a:gd name="connsiteY46" fmla="*/ 443884 h 1161397"/>
              <a:gd name="connsiteX47" fmla="*/ 2754324 w 6884912"/>
              <a:gd name="connsiteY47" fmla="*/ 424766 h 1161397"/>
              <a:gd name="connsiteX48" fmla="*/ 2848470 w 6884912"/>
              <a:gd name="connsiteY48" fmla="*/ 405966 h 1161397"/>
              <a:gd name="connsiteX49" fmla="*/ 2881772 w 6884912"/>
              <a:gd name="connsiteY49" fmla="*/ 387260 h 1161397"/>
              <a:gd name="connsiteX50" fmla="*/ 2929932 w 6884912"/>
              <a:gd name="connsiteY50" fmla="*/ 368912 h 1161397"/>
              <a:gd name="connsiteX51" fmla="*/ 3013020 w 6884912"/>
              <a:gd name="connsiteY51" fmla="*/ 327578 h 1161397"/>
              <a:gd name="connsiteX52" fmla="*/ 3222191 w 6884912"/>
              <a:gd name="connsiteY52" fmla="*/ 307887 h 1161397"/>
              <a:gd name="connsiteX53" fmla="*/ 3227953 w 6884912"/>
              <a:gd name="connsiteY53" fmla="*/ 297650 h 1161397"/>
              <a:gd name="connsiteX54" fmla="*/ 3510042 w 6884912"/>
              <a:gd name="connsiteY54" fmla="*/ 311820 h 1161397"/>
              <a:gd name="connsiteX55" fmla="*/ 3626773 w 6884912"/>
              <a:gd name="connsiteY55" fmla="*/ 290452 h 1161397"/>
              <a:gd name="connsiteX56" fmla="*/ 3666217 w 6884912"/>
              <a:gd name="connsiteY56" fmla="*/ 273255 h 1161397"/>
              <a:gd name="connsiteX57" fmla="*/ 3732427 w 6884912"/>
              <a:gd name="connsiteY57" fmla="*/ 245039 h 1161397"/>
              <a:gd name="connsiteX58" fmla="*/ 3777022 w 6884912"/>
              <a:gd name="connsiteY58" fmla="*/ 200276 h 1161397"/>
              <a:gd name="connsiteX59" fmla="*/ 3791246 w 6884912"/>
              <a:gd name="connsiteY59" fmla="*/ 189996 h 1161397"/>
              <a:gd name="connsiteX60" fmla="*/ 3819864 w 6884912"/>
              <a:gd name="connsiteY60" fmla="*/ 194605 h 1161397"/>
              <a:gd name="connsiteX61" fmla="*/ 3830398 w 6884912"/>
              <a:gd name="connsiteY61" fmla="*/ 188383 h 1161397"/>
              <a:gd name="connsiteX62" fmla="*/ 3834360 w 6884912"/>
              <a:gd name="connsiteY62" fmla="*/ 188992 h 1161397"/>
              <a:gd name="connsiteX63" fmla="*/ 3843715 w 6884912"/>
              <a:gd name="connsiteY63" fmla="*/ 188752 h 1161397"/>
              <a:gd name="connsiteX64" fmla="*/ 3842609 w 6884912"/>
              <a:gd name="connsiteY64" fmla="*/ 197386 h 1161397"/>
              <a:gd name="connsiteX65" fmla="*/ 3853961 w 6884912"/>
              <a:gd name="connsiteY65" fmla="*/ 213380 h 1161397"/>
              <a:gd name="connsiteX66" fmla="*/ 3907640 w 6884912"/>
              <a:gd name="connsiteY66" fmla="*/ 207568 h 1161397"/>
              <a:gd name="connsiteX67" fmla="*/ 3910449 w 6884912"/>
              <a:gd name="connsiteY67" fmla="*/ 197808 h 1161397"/>
              <a:gd name="connsiteX68" fmla="*/ 3917197 w 6884912"/>
              <a:gd name="connsiteY68" fmla="*/ 196121 h 1161397"/>
              <a:gd name="connsiteX69" fmla="*/ 3922400 w 6884912"/>
              <a:gd name="connsiteY69" fmla="*/ 205056 h 1161397"/>
              <a:gd name="connsiteX70" fmla="*/ 4013061 w 6884912"/>
              <a:gd name="connsiteY70" fmla="*/ 224874 h 1161397"/>
              <a:gd name="connsiteX71" fmla="*/ 4220717 w 6884912"/>
              <a:gd name="connsiteY71" fmla="*/ 192946 h 1161397"/>
              <a:gd name="connsiteX72" fmla="*/ 4228802 w 6884912"/>
              <a:gd name="connsiteY72" fmla="*/ 201468 h 1161397"/>
              <a:gd name="connsiteX73" fmla="*/ 4289361 w 6884912"/>
              <a:gd name="connsiteY73" fmla="*/ 196642 h 1161397"/>
              <a:gd name="connsiteX74" fmla="*/ 4498913 w 6884912"/>
              <a:gd name="connsiteY74" fmla="*/ 118915 h 1161397"/>
              <a:gd name="connsiteX75" fmla="*/ 4617330 w 6884912"/>
              <a:gd name="connsiteY75" fmla="*/ 111163 h 1161397"/>
              <a:gd name="connsiteX76" fmla="*/ 4659778 w 6884912"/>
              <a:gd name="connsiteY76" fmla="*/ 118219 h 1161397"/>
              <a:gd name="connsiteX77" fmla="*/ 4730870 w 6884912"/>
              <a:gd name="connsiteY77" fmla="*/ 129432 h 1161397"/>
              <a:gd name="connsiteX78" fmla="*/ 4844073 w 6884912"/>
              <a:gd name="connsiteY78" fmla="*/ 161768 h 1161397"/>
              <a:gd name="connsiteX79" fmla="*/ 4856454 w 6884912"/>
              <a:gd name="connsiteY79" fmla="*/ 130488 h 1161397"/>
              <a:gd name="connsiteX80" fmla="*/ 4920038 w 6884912"/>
              <a:gd name="connsiteY80" fmla="*/ 140418 h 1161397"/>
              <a:gd name="connsiteX81" fmla="*/ 5016639 w 6884912"/>
              <a:gd name="connsiteY81" fmla="*/ 158905 h 1161397"/>
              <a:gd name="connsiteX82" fmla="*/ 5072009 w 6884912"/>
              <a:gd name="connsiteY82" fmla="*/ 161502 h 1161397"/>
              <a:gd name="connsiteX83" fmla="*/ 5223626 w 6884912"/>
              <a:gd name="connsiteY83" fmla="*/ 177356 h 1161397"/>
              <a:gd name="connsiteX84" fmla="*/ 5375773 w 6884912"/>
              <a:gd name="connsiteY84" fmla="*/ 199913 h 1161397"/>
              <a:gd name="connsiteX85" fmla="*/ 5467502 w 6884912"/>
              <a:gd name="connsiteY85" fmla="*/ 250963 h 1161397"/>
              <a:gd name="connsiteX86" fmla="*/ 5592395 w 6884912"/>
              <a:gd name="connsiteY86" fmla="*/ 265434 h 1161397"/>
              <a:gd name="connsiteX87" fmla="*/ 5613532 w 6884912"/>
              <a:gd name="connsiteY87" fmla="*/ 273379 h 1161397"/>
              <a:gd name="connsiteX88" fmla="*/ 5642173 w 6884912"/>
              <a:gd name="connsiteY88" fmla="*/ 266904 h 1161397"/>
              <a:gd name="connsiteX89" fmla="*/ 5756910 w 6884912"/>
              <a:gd name="connsiteY89" fmla="*/ 239211 h 1161397"/>
              <a:gd name="connsiteX90" fmla="*/ 5846667 w 6884912"/>
              <a:gd name="connsiteY90" fmla="*/ 201786 h 1161397"/>
              <a:gd name="connsiteX91" fmla="*/ 5960732 w 6884912"/>
              <a:gd name="connsiteY91" fmla="*/ 220708 h 1161397"/>
              <a:gd name="connsiteX92" fmla="*/ 6029542 w 6884912"/>
              <a:gd name="connsiteY92" fmla="*/ 210339 h 1161397"/>
              <a:gd name="connsiteX93" fmla="*/ 6141123 w 6884912"/>
              <a:gd name="connsiteY93" fmla="*/ 159923 h 1161397"/>
              <a:gd name="connsiteX94" fmla="*/ 6290640 w 6884912"/>
              <a:gd name="connsiteY94" fmla="*/ 167441 h 1161397"/>
              <a:gd name="connsiteX95" fmla="*/ 6322806 w 6884912"/>
              <a:gd name="connsiteY95" fmla="*/ 213293 h 1161397"/>
              <a:gd name="connsiteX96" fmla="*/ 6380420 w 6884912"/>
              <a:gd name="connsiteY96" fmla="*/ 173195 h 1161397"/>
              <a:gd name="connsiteX97" fmla="*/ 6507891 w 6884912"/>
              <a:gd name="connsiteY97" fmla="*/ 118474 h 1161397"/>
              <a:gd name="connsiteX98" fmla="*/ 6571807 w 6884912"/>
              <a:gd name="connsiteY98" fmla="*/ 98636 h 1161397"/>
              <a:gd name="connsiteX99" fmla="*/ 6671880 w 6884912"/>
              <a:gd name="connsiteY99" fmla="*/ 82931 h 1161397"/>
              <a:gd name="connsiteX100" fmla="*/ 6702266 w 6884912"/>
              <a:gd name="connsiteY100" fmla="*/ 75470 h 1161397"/>
              <a:gd name="connsiteX101" fmla="*/ 6845802 w 6884912"/>
              <a:gd name="connsiteY101" fmla="*/ 24496 h 1161397"/>
              <a:gd name="connsiteX102" fmla="*/ 6884912 w 6884912"/>
              <a:gd name="connsiteY102"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66947 w 6884912"/>
              <a:gd name="connsiteY16" fmla="*/ 700762 h 1161397"/>
              <a:gd name="connsiteX17" fmla="*/ 1178135 w 6884912"/>
              <a:gd name="connsiteY17" fmla="*/ 698631 h 1161397"/>
              <a:gd name="connsiteX18" fmla="*/ 1178301 w 6884912"/>
              <a:gd name="connsiteY18" fmla="*/ 698094 h 1161397"/>
              <a:gd name="connsiteX19" fmla="*/ 1242716 w 6884912"/>
              <a:gd name="connsiteY19" fmla="*/ 698052 h 1161397"/>
              <a:gd name="connsiteX20" fmla="*/ 1299977 w 6884912"/>
              <a:gd name="connsiteY20" fmla="*/ 639196 h 1161397"/>
              <a:gd name="connsiteX21" fmla="*/ 1326190 w 6884912"/>
              <a:gd name="connsiteY21" fmla="*/ 625955 h 1161397"/>
              <a:gd name="connsiteX22" fmla="*/ 1339600 w 6884912"/>
              <a:gd name="connsiteY22" fmla="*/ 616295 h 1161397"/>
              <a:gd name="connsiteX23" fmla="*/ 1340054 w 6884912"/>
              <a:gd name="connsiteY23" fmla="*/ 614022 h 1161397"/>
              <a:gd name="connsiteX24" fmla="*/ 1391606 w 6884912"/>
              <a:gd name="connsiteY24" fmla="*/ 615229 h 1161397"/>
              <a:gd name="connsiteX25" fmla="*/ 1397565 w 6884912"/>
              <a:gd name="connsiteY25" fmla="*/ 611490 h 1161397"/>
              <a:gd name="connsiteX26" fmla="*/ 1432302 w 6884912"/>
              <a:gd name="connsiteY26" fmla="*/ 617267 h 1161397"/>
              <a:gd name="connsiteX27" fmla="*/ 1449644 w 6884912"/>
              <a:gd name="connsiteY27" fmla="*/ 617591 h 1161397"/>
              <a:gd name="connsiteX28" fmla="*/ 1455793 w 6884912"/>
              <a:gd name="connsiteY28" fmla="*/ 623174 h 1161397"/>
              <a:gd name="connsiteX29" fmla="*/ 1480758 w 6884912"/>
              <a:gd name="connsiteY29" fmla="*/ 620863 h 1161397"/>
              <a:gd name="connsiteX30" fmla="*/ 1483154 w 6884912"/>
              <a:gd name="connsiteY30" fmla="*/ 618527 h 1161397"/>
              <a:gd name="connsiteX31" fmla="*/ 1505495 w 6884912"/>
              <a:gd name="connsiteY31" fmla="*/ 624325 h 1161397"/>
              <a:gd name="connsiteX32" fmla="*/ 1526340 w 6884912"/>
              <a:gd name="connsiteY32" fmla="*/ 638496 h 1161397"/>
              <a:gd name="connsiteX33" fmla="*/ 1731986 w 6884912"/>
              <a:gd name="connsiteY33" fmla="*/ 589682 h 1161397"/>
              <a:gd name="connsiteX34" fmla="*/ 1927935 w 6884912"/>
              <a:gd name="connsiteY34" fmla="*/ 628540 h 1161397"/>
              <a:gd name="connsiteX35" fmla="*/ 2039075 w 6884912"/>
              <a:gd name="connsiteY35" fmla="*/ 599964 h 1161397"/>
              <a:gd name="connsiteX36" fmla="*/ 2066980 w 6884912"/>
              <a:gd name="connsiteY36" fmla="*/ 550413 h 1161397"/>
              <a:gd name="connsiteX37" fmla="*/ 2352236 w 6884912"/>
              <a:gd name="connsiteY37" fmla="*/ 519602 h 1161397"/>
              <a:gd name="connsiteX38" fmla="*/ 2420791 w 6884912"/>
              <a:gd name="connsiteY38" fmla="*/ 492826 h 1161397"/>
              <a:gd name="connsiteX39" fmla="*/ 2489932 w 6884912"/>
              <a:gd name="connsiteY39" fmla="*/ 507864 h 1161397"/>
              <a:gd name="connsiteX40" fmla="*/ 2512917 w 6884912"/>
              <a:gd name="connsiteY40" fmla="*/ 489127 h 1161397"/>
              <a:gd name="connsiteX41" fmla="*/ 2516783 w 6884912"/>
              <a:gd name="connsiteY41" fmla="*/ 485473 h 1161397"/>
              <a:gd name="connsiteX42" fmla="*/ 2534360 w 6884912"/>
              <a:gd name="connsiteY42" fmla="*/ 480064 h 1161397"/>
              <a:gd name="connsiteX43" fmla="*/ 2536691 w 6884912"/>
              <a:gd name="connsiteY43" fmla="*/ 467018 h 1161397"/>
              <a:gd name="connsiteX44" fmla="*/ 2561265 w 6884912"/>
              <a:gd name="connsiteY44" fmla="*/ 450623 h 1161397"/>
              <a:gd name="connsiteX45" fmla="*/ 2594349 w 6884912"/>
              <a:gd name="connsiteY45" fmla="*/ 443884 h 1161397"/>
              <a:gd name="connsiteX46" fmla="*/ 2754324 w 6884912"/>
              <a:gd name="connsiteY46" fmla="*/ 424766 h 1161397"/>
              <a:gd name="connsiteX47" fmla="*/ 2848470 w 6884912"/>
              <a:gd name="connsiteY47" fmla="*/ 405966 h 1161397"/>
              <a:gd name="connsiteX48" fmla="*/ 2881772 w 6884912"/>
              <a:gd name="connsiteY48" fmla="*/ 387260 h 1161397"/>
              <a:gd name="connsiteX49" fmla="*/ 2929932 w 6884912"/>
              <a:gd name="connsiteY49" fmla="*/ 368912 h 1161397"/>
              <a:gd name="connsiteX50" fmla="*/ 3013020 w 6884912"/>
              <a:gd name="connsiteY50" fmla="*/ 327578 h 1161397"/>
              <a:gd name="connsiteX51" fmla="*/ 3222191 w 6884912"/>
              <a:gd name="connsiteY51" fmla="*/ 307887 h 1161397"/>
              <a:gd name="connsiteX52" fmla="*/ 3227953 w 6884912"/>
              <a:gd name="connsiteY52" fmla="*/ 297650 h 1161397"/>
              <a:gd name="connsiteX53" fmla="*/ 3510042 w 6884912"/>
              <a:gd name="connsiteY53" fmla="*/ 311820 h 1161397"/>
              <a:gd name="connsiteX54" fmla="*/ 3626773 w 6884912"/>
              <a:gd name="connsiteY54" fmla="*/ 290452 h 1161397"/>
              <a:gd name="connsiteX55" fmla="*/ 3666217 w 6884912"/>
              <a:gd name="connsiteY55" fmla="*/ 273255 h 1161397"/>
              <a:gd name="connsiteX56" fmla="*/ 3732427 w 6884912"/>
              <a:gd name="connsiteY56" fmla="*/ 245039 h 1161397"/>
              <a:gd name="connsiteX57" fmla="*/ 3777022 w 6884912"/>
              <a:gd name="connsiteY57" fmla="*/ 200276 h 1161397"/>
              <a:gd name="connsiteX58" fmla="*/ 3791246 w 6884912"/>
              <a:gd name="connsiteY58" fmla="*/ 189996 h 1161397"/>
              <a:gd name="connsiteX59" fmla="*/ 3819864 w 6884912"/>
              <a:gd name="connsiteY59" fmla="*/ 194605 h 1161397"/>
              <a:gd name="connsiteX60" fmla="*/ 3830398 w 6884912"/>
              <a:gd name="connsiteY60" fmla="*/ 188383 h 1161397"/>
              <a:gd name="connsiteX61" fmla="*/ 3834360 w 6884912"/>
              <a:gd name="connsiteY61" fmla="*/ 188992 h 1161397"/>
              <a:gd name="connsiteX62" fmla="*/ 3843715 w 6884912"/>
              <a:gd name="connsiteY62" fmla="*/ 188752 h 1161397"/>
              <a:gd name="connsiteX63" fmla="*/ 3842609 w 6884912"/>
              <a:gd name="connsiteY63" fmla="*/ 197386 h 1161397"/>
              <a:gd name="connsiteX64" fmla="*/ 3853961 w 6884912"/>
              <a:gd name="connsiteY64" fmla="*/ 213380 h 1161397"/>
              <a:gd name="connsiteX65" fmla="*/ 3907640 w 6884912"/>
              <a:gd name="connsiteY65" fmla="*/ 207568 h 1161397"/>
              <a:gd name="connsiteX66" fmla="*/ 3910449 w 6884912"/>
              <a:gd name="connsiteY66" fmla="*/ 197808 h 1161397"/>
              <a:gd name="connsiteX67" fmla="*/ 3917197 w 6884912"/>
              <a:gd name="connsiteY67" fmla="*/ 196121 h 1161397"/>
              <a:gd name="connsiteX68" fmla="*/ 3922400 w 6884912"/>
              <a:gd name="connsiteY68" fmla="*/ 205056 h 1161397"/>
              <a:gd name="connsiteX69" fmla="*/ 4013061 w 6884912"/>
              <a:gd name="connsiteY69" fmla="*/ 224874 h 1161397"/>
              <a:gd name="connsiteX70" fmla="*/ 4220717 w 6884912"/>
              <a:gd name="connsiteY70" fmla="*/ 192946 h 1161397"/>
              <a:gd name="connsiteX71" fmla="*/ 4228802 w 6884912"/>
              <a:gd name="connsiteY71" fmla="*/ 201468 h 1161397"/>
              <a:gd name="connsiteX72" fmla="*/ 4289361 w 6884912"/>
              <a:gd name="connsiteY72" fmla="*/ 196642 h 1161397"/>
              <a:gd name="connsiteX73" fmla="*/ 4498913 w 6884912"/>
              <a:gd name="connsiteY73" fmla="*/ 118915 h 1161397"/>
              <a:gd name="connsiteX74" fmla="*/ 4617330 w 6884912"/>
              <a:gd name="connsiteY74" fmla="*/ 111163 h 1161397"/>
              <a:gd name="connsiteX75" fmla="*/ 4659778 w 6884912"/>
              <a:gd name="connsiteY75" fmla="*/ 118219 h 1161397"/>
              <a:gd name="connsiteX76" fmla="*/ 4730870 w 6884912"/>
              <a:gd name="connsiteY76" fmla="*/ 129432 h 1161397"/>
              <a:gd name="connsiteX77" fmla="*/ 4844073 w 6884912"/>
              <a:gd name="connsiteY77" fmla="*/ 161768 h 1161397"/>
              <a:gd name="connsiteX78" fmla="*/ 4856454 w 6884912"/>
              <a:gd name="connsiteY78" fmla="*/ 130488 h 1161397"/>
              <a:gd name="connsiteX79" fmla="*/ 4920038 w 6884912"/>
              <a:gd name="connsiteY79" fmla="*/ 140418 h 1161397"/>
              <a:gd name="connsiteX80" fmla="*/ 5016639 w 6884912"/>
              <a:gd name="connsiteY80" fmla="*/ 158905 h 1161397"/>
              <a:gd name="connsiteX81" fmla="*/ 5072009 w 6884912"/>
              <a:gd name="connsiteY81" fmla="*/ 161502 h 1161397"/>
              <a:gd name="connsiteX82" fmla="*/ 5223626 w 6884912"/>
              <a:gd name="connsiteY82" fmla="*/ 177356 h 1161397"/>
              <a:gd name="connsiteX83" fmla="*/ 5375773 w 6884912"/>
              <a:gd name="connsiteY83" fmla="*/ 199913 h 1161397"/>
              <a:gd name="connsiteX84" fmla="*/ 5467502 w 6884912"/>
              <a:gd name="connsiteY84" fmla="*/ 250963 h 1161397"/>
              <a:gd name="connsiteX85" fmla="*/ 5592395 w 6884912"/>
              <a:gd name="connsiteY85" fmla="*/ 265434 h 1161397"/>
              <a:gd name="connsiteX86" fmla="*/ 5613532 w 6884912"/>
              <a:gd name="connsiteY86" fmla="*/ 273379 h 1161397"/>
              <a:gd name="connsiteX87" fmla="*/ 5642173 w 6884912"/>
              <a:gd name="connsiteY87" fmla="*/ 266904 h 1161397"/>
              <a:gd name="connsiteX88" fmla="*/ 5756910 w 6884912"/>
              <a:gd name="connsiteY88" fmla="*/ 239211 h 1161397"/>
              <a:gd name="connsiteX89" fmla="*/ 5846667 w 6884912"/>
              <a:gd name="connsiteY89" fmla="*/ 201786 h 1161397"/>
              <a:gd name="connsiteX90" fmla="*/ 5960732 w 6884912"/>
              <a:gd name="connsiteY90" fmla="*/ 220708 h 1161397"/>
              <a:gd name="connsiteX91" fmla="*/ 6029542 w 6884912"/>
              <a:gd name="connsiteY91" fmla="*/ 210339 h 1161397"/>
              <a:gd name="connsiteX92" fmla="*/ 6141123 w 6884912"/>
              <a:gd name="connsiteY92" fmla="*/ 159923 h 1161397"/>
              <a:gd name="connsiteX93" fmla="*/ 6290640 w 6884912"/>
              <a:gd name="connsiteY93" fmla="*/ 167441 h 1161397"/>
              <a:gd name="connsiteX94" fmla="*/ 6322806 w 6884912"/>
              <a:gd name="connsiteY94" fmla="*/ 213293 h 1161397"/>
              <a:gd name="connsiteX95" fmla="*/ 6380420 w 6884912"/>
              <a:gd name="connsiteY95" fmla="*/ 173195 h 1161397"/>
              <a:gd name="connsiteX96" fmla="*/ 6507891 w 6884912"/>
              <a:gd name="connsiteY96" fmla="*/ 118474 h 1161397"/>
              <a:gd name="connsiteX97" fmla="*/ 6571807 w 6884912"/>
              <a:gd name="connsiteY97" fmla="*/ 98636 h 1161397"/>
              <a:gd name="connsiteX98" fmla="*/ 6671880 w 6884912"/>
              <a:gd name="connsiteY98" fmla="*/ 82931 h 1161397"/>
              <a:gd name="connsiteX99" fmla="*/ 6702266 w 6884912"/>
              <a:gd name="connsiteY99" fmla="*/ 75470 h 1161397"/>
              <a:gd name="connsiteX100" fmla="*/ 6845802 w 6884912"/>
              <a:gd name="connsiteY100" fmla="*/ 24496 h 1161397"/>
              <a:gd name="connsiteX101" fmla="*/ 6884912 w 6884912"/>
              <a:gd name="connsiteY101"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38051 w 6884912"/>
              <a:gd name="connsiteY15" fmla="*/ 702034 h 1161397"/>
              <a:gd name="connsiteX16" fmla="*/ 1178135 w 6884912"/>
              <a:gd name="connsiteY16" fmla="*/ 698631 h 1161397"/>
              <a:gd name="connsiteX17" fmla="*/ 1178301 w 6884912"/>
              <a:gd name="connsiteY17" fmla="*/ 698094 h 1161397"/>
              <a:gd name="connsiteX18" fmla="*/ 1242716 w 6884912"/>
              <a:gd name="connsiteY18" fmla="*/ 698052 h 1161397"/>
              <a:gd name="connsiteX19" fmla="*/ 1299977 w 6884912"/>
              <a:gd name="connsiteY19" fmla="*/ 639196 h 1161397"/>
              <a:gd name="connsiteX20" fmla="*/ 1326190 w 6884912"/>
              <a:gd name="connsiteY20" fmla="*/ 625955 h 1161397"/>
              <a:gd name="connsiteX21" fmla="*/ 1339600 w 6884912"/>
              <a:gd name="connsiteY21" fmla="*/ 616295 h 1161397"/>
              <a:gd name="connsiteX22" fmla="*/ 1340054 w 6884912"/>
              <a:gd name="connsiteY22" fmla="*/ 614022 h 1161397"/>
              <a:gd name="connsiteX23" fmla="*/ 1391606 w 6884912"/>
              <a:gd name="connsiteY23" fmla="*/ 615229 h 1161397"/>
              <a:gd name="connsiteX24" fmla="*/ 1397565 w 6884912"/>
              <a:gd name="connsiteY24" fmla="*/ 611490 h 1161397"/>
              <a:gd name="connsiteX25" fmla="*/ 1432302 w 6884912"/>
              <a:gd name="connsiteY25" fmla="*/ 617267 h 1161397"/>
              <a:gd name="connsiteX26" fmla="*/ 1449644 w 6884912"/>
              <a:gd name="connsiteY26" fmla="*/ 617591 h 1161397"/>
              <a:gd name="connsiteX27" fmla="*/ 1455793 w 6884912"/>
              <a:gd name="connsiteY27" fmla="*/ 623174 h 1161397"/>
              <a:gd name="connsiteX28" fmla="*/ 1480758 w 6884912"/>
              <a:gd name="connsiteY28" fmla="*/ 620863 h 1161397"/>
              <a:gd name="connsiteX29" fmla="*/ 1483154 w 6884912"/>
              <a:gd name="connsiteY29" fmla="*/ 618527 h 1161397"/>
              <a:gd name="connsiteX30" fmla="*/ 1505495 w 6884912"/>
              <a:gd name="connsiteY30" fmla="*/ 624325 h 1161397"/>
              <a:gd name="connsiteX31" fmla="*/ 1526340 w 6884912"/>
              <a:gd name="connsiteY31" fmla="*/ 638496 h 1161397"/>
              <a:gd name="connsiteX32" fmla="*/ 1731986 w 6884912"/>
              <a:gd name="connsiteY32" fmla="*/ 589682 h 1161397"/>
              <a:gd name="connsiteX33" fmla="*/ 1927935 w 6884912"/>
              <a:gd name="connsiteY33" fmla="*/ 628540 h 1161397"/>
              <a:gd name="connsiteX34" fmla="*/ 2039075 w 6884912"/>
              <a:gd name="connsiteY34" fmla="*/ 599964 h 1161397"/>
              <a:gd name="connsiteX35" fmla="*/ 2066980 w 6884912"/>
              <a:gd name="connsiteY35" fmla="*/ 550413 h 1161397"/>
              <a:gd name="connsiteX36" fmla="*/ 2352236 w 6884912"/>
              <a:gd name="connsiteY36" fmla="*/ 519602 h 1161397"/>
              <a:gd name="connsiteX37" fmla="*/ 2420791 w 6884912"/>
              <a:gd name="connsiteY37" fmla="*/ 492826 h 1161397"/>
              <a:gd name="connsiteX38" fmla="*/ 2489932 w 6884912"/>
              <a:gd name="connsiteY38" fmla="*/ 507864 h 1161397"/>
              <a:gd name="connsiteX39" fmla="*/ 2512917 w 6884912"/>
              <a:gd name="connsiteY39" fmla="*/ 489127 h 1161397"/>
              <a:gd name="connsiteX40" fmla="*/ 2516783 w 6884912"/>
              <a:gd name="connsiteY40" fmla="*/ 485473 h 1161397"/>
              <a:gd name="connsiteX41" fmla="*/ 2534360 w 6884912"/>
              <a:gd name="connsiteY41" fmla="*/ 480064 h 1161397"/>
              <a:gd name="connsiteX42" fmla="*/ 2536691 w 6884912"/>
              <a:gd name="connsiteY42" fmla="*/ 467018 h 1161397"/>
              <a:gd name="connsiteX43" fmla="*/ 2561265 w 6884912"/>
              <a:gd name="connsiteY43" fmla="*/ 450623 h 1161397"/>
              <a:gd name="connsiteX44" fmla="*/ 2594349 w 6884912"/>
              <a:gd name="connsiteY44" fmla="*/ 443884 h 1161397"/>
              <a:gd name="connsiteX45" fmla="*/ 2754324 w 6884912"/>
              <a:gd name="connsiteY45" fmla="*/ 424766 h 1161397"/>
              <a:gd name="connsiteX46" fmla="*/ 2848470 w 6884912"/>
              <a:gd name="connsiteY46" fmla="*/ 405966 h 1161397"/>
              <a:gd name="connsiteX47" fmla="*/ 2881772 w 6884912"/>
              <a:gd name="connsiteY47" fmla="*/ 387260 h 1161397"/>
              <a:gd name="connsiteX48" fmla="*/ 2929932 w 6884912"/>
              <a:gd name="connsiteY48" fmla="*/ 368912 h 1161397"/>
              <a:gd name="connsiteX49" fmla="*/ 3013020 w 6884912"/>
              <a:gd name="connsiteY49" fmla="*/ 327578 h 1161397"/>
              <a:gd name="connsiteX50" fmla="*/ 3222191 w 6884912"/>
              <a:gd name="connsiteY50" fmla="*/ 307887 h 1161397"/>
              <a:gd name="connsiteX51" fmla="*/ 3227953 w 6884912"/>
              <a:gd name="connsiteY51" fmla="*/ 297650 h 1161397"/>
              <a:gd name="connsiteX52" fmla="*/ 3510042 w 6884912"/>
              <a:gd name="connsiteY52" fmla="*/ 311820 h 1161397"/>
              <a:gd name="connsiteX53" fmla="*/ 3626773 w 6884912"/>
              <a:gd name="connsiteY53" fmla="*/ 290452 h 1161397"/>
              <a:gd name="connsiteX54" fmla="*/ 3666217 w 6884912"/>
              <a:gd name="connsiteY54" fmla="*/ 273255 h 1161397"/>
              <a:gd name="connsiteX55" fmla="*/ 3732427 w 6884912"/>
              <a:gd name="connsiteY55" fmla="*/ 245039 h 1161397"/>
              <a:gd name="connsiteX56" fmla="*/ 3777022 w 6884912"/>
              <a:gd name="connsiteY56" fmla="*/ 200276 h 1161397"/>
              <a:gd name="connsiteX57" fmla="*/ 3791246 w 6884912"/>
              <a:gd name="connsiteY57" fmla="*/ 189996 h 1161397"/>
              <a:gd name="connsiteX58" fmla="*/ 3819864 w 6884912"/>
              <a:gd name="connsiteY58" fmla="*/ 194605 h 1161397"/>
              <a:gd name="connsiteX59" fmla="*/ 3830398 w 6884912"/>
              <a:gd name="connsiteY59" fmla="*/ 188383 h 1161397"/>
              <a:gd name="connsiteX60" fmla="*/ 3834360 w 6884912"/>
              <a:gd name="connsiteY60" fmla="*/ 188992 h 1161397"/>
              <a:gd name="connsiteX61" fmla="*/ 3843715 w 6884912"/>
              <a:gd name="connsiteY61" fmla="*/ 188752 h 1161397"/>
              <a:gd name="connsiteX62" fmla="*/ 3842609 w 6884912"/>
              <a:gd name="connsiteY62" fmla="*/ 197386 h 1161397"/>
              <a:gd name="connsiteX63" fmla="*/ 3853961 w 6884912"/>
              <a:gd name="connsiteY63" fmla="*/ 213380 h 1161397"/>
              <a:gd name="connsiteX64" fmla="*/ 3907640 w 6884912"/>
              <a:gd name="connsiteY64" fmla="*/ 207568 h 1161397"/>
              <a:gd name="connsiteX65" fmla="*/ 3910449 w 6884912"/>
              <a:gd name="connsiteY65" fmla="*/ 197808 h 1161397"/>
              <a:gd name="connsiteX66" fmla="*/ 3917197 w 6884912"/>
              <a:gd name="connsiteY66" fmla="*/ 196121 h 1161397"/>
              <a:gd name="connsiteX67" fmla="*/ 3922400 w 6884912"/>
              <a:gd name="connsiteY67" fmla="*/ 205056 h 1161397"/>
              <a:gd name="connsiteX68" fmla="*/ 4013061 w 6884912"/>
              <a:gd name="connsiteY68" fmla="*/ 224874 h 1161397"/>
              <a:gd name="connsiteX69" fmla="*/ 4220717 w 6884912"/>
              <a:gd name="connsiteY69" fmla="*/ 192946 h 1161397"/>
              <a:gd name="connsiteX70" fmla="*/ 4228802 w 6884912"/>
              <a:gd name="connsiteY70" fmla="*/ 201468 h 1161397"/>
              <a:gd name="connsiteX71" fmla="*/ 4289361 w 6884912"/>
              <a:gd name="connsiteY71" fmla="*/ 196642 h 1161397"/>
              <a:gd name="connsiteX72" fmla="*/ 4498913 w 6884912"/>
              <a:gd name="connsiteY72" fmla="*/ 118915 h 1161397"/>
              <a:gd name="connsiteX73" fmla="*/ 4617330 w 6884912"/>
              <a:gd name="connsiteY73" fmla="*/ 111163 h 1161397"/>
              <a:gd name="connsiteX74" fmla="*/ 4659778 w 6884912"/>
              <a:gd name="connsiteY74" fmla="*/ 118219 h 1161397"/>
              <a:gd name="connsiteX75" fmla="*/ 4730870 w 6884912"/>
              <a:gd name="connsiteY75" fmla="*/ 129432 h 1161397"/>
              <a:gd name="connsiteX76" fmla="*/ 4844073 w 6884912"/>
              <a:gd name="connsiteY76" fmla="*/ 161768 h 1161397"/>
              <a:gd name="connsiteX77" fmla="*/ 4856454 w 6884912"/>
              <a:gd name="connsiteY77" fmla="*/ 130488 h 1161397"/>
              <a:gd name="connsiteX78" fmla="*/ 4920038 w 6884912"/>
              <a:gd name="connsiteY78" fmla="*/ 140418 h 1161397"/>
              <a:gd name="connsiteX79" fmla="*/ 5016639 w 6884912"/>
              <a:gd name="connsiteY79" fmla="*/ 158905 h 1161397"/>
              <a:gd name="connsiteX80" fmla="*/ 5072009 w 6884912"/>
              <a:gd name="connsiteY80" fmla="*/ 161502 h 1161397"/>
              <a:gd name="connsiteX81" fmla="*/ 5223626 w 6884912"/>
              <a:gd name="connsiteY81" fmla="*/ 177356 h 1161397"/>
              <a:gd name="connsiteX82" fmla="*/ 5375773 w 6884912"/>
              <a:gd name="connsiteY82" fmla="*/ 199913 h 1161397"/>
              <a:gd name="connsiteX83" fmla="*/ 5467502 w 6884912"/>
              <a:gd name="connsiteY83" fmla="*/ 250963 h 1161397"/>
              <a:gd name="connsiteX84" fmla="*/ 5592395 w 6884912"/>
              <a:gd name="connsiteY84" fmla="*/ 265434 h 1161397"/>
              <a:gd name="connsiteX85" fmla="*/ 5613532 w 6884912"/>
              <a:gd name="connsiteY85" fmla="*/ 273379 h 1161397"/>
              <a:gd name="connsiteX86" fmla="*/ 5642173 w 6884912"/>
              <a:gd name="connsiteY86" fmla="*/ 266904 h 1161397"/>
              <a:gd name="connsiteX87" fmla="*/ 5756910 w 6884912"/>
              <a:gd name="connsiteY87" fmla="*/ 239211 h 1161397"/>
              <a:gd name="connsiteX88" fmla="*/ 5846667 w 6884912"/>
              <a:gd name="connsiteY88" fmla="*/ 201786 h 1161397"/>
              <a:gd name="connsiteX89" fmla="*/ 5960732 w 6884912"/>
              <a:gd name="connsiteY89" fmla="*/ 220708 h 1161397"/>
              <a:gd name="connsiteX90" fmla="*/ 6029542 w 6884912"/>
              <a:gd name="connsiteY90" fmla="*/ 210339 h 1161397"/>
              <a:gd name="connsiteX91" fmla="*/ 6141123 w 6884912"/>
              <a:gd name="connsiteY91" fmla="*/ 159923 h 1161397"/>
              <a:gd name="connsiteX92" fmla="*/ 6290640 w 6884912"/>
              <a:gd name="connsiteY92" fmla="*/ 167441 h 1161397"/>
              <a:gd name="connsiteX93" fmla="*/ 6322806 w 6884912"/>
              <a:gd name="connsiteY93" fmla="*/ 213293 h 1161397"/>
              <a:gd name="connsiteX94" fmla="*/ 6380420 w 6884912"/>
              <a:gd name="connsiteY94" fmla="*/ 173195 h 1161397"/>
              <a:gd name="connsiteX95" fmla="*/ 6507891 w 6884912"/>
              <a:gd name="connsiteY95" fmla="*/ 118474 h 1161397"/>
              <a:gd name="connsiteX96" fmla="*/ 6571807 w 6884912"/>
              <a:gd name="connsiteY96" fmla="*/ 98636 h 1161397"/>
              <a:gd name="connsiteX97" fmla="*/ 6671880 w 6884912"/>
              <a:gd name="connsiteY97" fmla="*/ 82931 h 1161397"/>
              <a:gd name="connsiteX98" fmla="*/ 6702266 w 6884912"/>
              <a:gd name="connsiteY98" fmla="*/ 75470 h 1161397"/>
              <a:gd name="connsiteX99" fmla="*/ 6845802 w 6884912"/>
              <a:gd name="connsiteY99" fmla="*/ 24496 h 1161397"/>
              <a:gd name="connsiteX100" fmla="*/ 6884912 w 6884912"/>
              <a:gd name="connsiteY100"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178301 w 6884912"/>
              <a:gd name="connsiteY16" fmla="*/ 698094 h 1161397"/>
              <a:gd name="connsiteX17" fmla="*/ 1242716 w 6884912"/>
              <a:gd name="connsiteY17" fmla="*/ 698052 h 1161397"/>
              <a:gd name="connsiteX18" fmla="*/ 1299977 w 6884912"/>
              <a:gd name="connsiteY18" fmla="*/ 639196 h 1161397"/>
              <a:gd name="connsiteX19" fmla="*/ 1326190 w 6884912"/>
              <a:gd name="connsiteY19" fmla="*/ 625955 h 1161397"/>
              <a:gd name="connsiteX20" fmla="*/ 1339600 w 6884912"/>
              <a:gd name="connsiteY20" fmla="*/ 616295 h 1161397"/>
              <a:gd name="connsiteX21" fmla="*/ 1340054 w 6884912"/>
              <a:gd name="connsiteY21" fmla="*/ 614022 h 1161397"/>
              <a:gd name="connsiteX22" fmla="*/ 1391606 w 6884912"/>
              <a:gd name="connsiteY22" fmla="*/ 615229 h 1161397"/>
              <a:gd name="connsiteX23" fmla="*/ 1397565 w 6884912"/>
              <a:gd name="connsiteY23" fmla="*/ 611490 h 1161397"/>
              <a:gd name="connsiteX24" fmla="*/ 1432302 w 6884912"/>
              <a:gd name="connsiteY24" fmla="*/ 617267 h 1161397"/>
              <a:gd name="connsiteX25" fmla="*/ 1449644 w 6884912"/>
              <a:gd name="connsiteY25" fmla="*/ 617591 h 1161397"/>
              <a:gd name="connsiteX26" fmla="*/ 1455793 w 6884912"/>
              <a:gd name="connsiteY26" fmla="*/ 623174 h 1161397"/>
              <a:gd name="connsiteX27" fmla="*/ 1480758 w 6884912"/>
              <a:gd name="connsiteY27" fmla="*/ 620863 h 1161397"/>
              <a:gd name="connsiteX28" fmla="*/ 1483154 w 6884912"/>
              <a:gd name="connsiteY28" fmla="*/ 618527 h 1161397"/>
              <a:gd name="connsiteX29" fmla="*/ 1505495 w 6884912"/>
              <a:gd name="connsiteY29" fmla="*/ 624325 h 1161397"/>
              <a:gd name="connsiteX30" fmla="*/ 1526340 w 6884912"/>
              <a:gd name="connsiteY30" fmla="*/ 638496 h 1161397"/>
              <a:gd name="connsiteX31" fmla="*/ 1731986 w 6884912"/>
              <a:gd name="connsiteY31" fmla="*/ 589682 h 1161397"/>
              <a:gd name="connsiteX32" fmla="*/ 1927935 w 6884912"/>
              <a:gd name="connsiteY32" fmla="*/ 628540 h 1161397"/>
              <a:gd name="connsiteX33" fmla="*/ 2039075 w 6884912"/>
              <a:gd name="connsiteY33" fmla="*/ 599964 h 1161397"/>
              <a:gd name="connsiteX34" fmla="*/ 2066980 w 6884912"/>
              <a:gd name="connsiteY34" fmla="*/ 550413 h 1161397"/>
              <a:gd name="connsiteX35" fmla="*/ 2352236 w 6884912"/>
              <a:gd name="connsiteY35" fmla="*/ 519602 h 1161397"/>
              <a:gd name="connsiteX36" fmla="*/ 2420791 w 6884912"/>
              <a:gd name="connsiteY36" fmla="*/ 492826 h 1161397"/>
              <a:gd name="connsiteX37" fmla="*/ 2489932 w 6884912"/>
              <a:gd name="connsiteY37" fmla="*/ 507864 h 1161397"/>
              <a:gd name="connsiteX38" fmla="*/ 2512917 w 6884912"/>
              <a:gd name="connsiteY38" fmla="*/ 489127 h 1161397"/>
              <a:gd name="connsiteX39" fmla="*/ 2516783 w 6884912"/>
              <a:gd name="connsiteY39" fmla="*/ 485473 h 1161397"/>
              <a:gd name="connsiteX40" fmla="*/ 2534360 w 6884912"/>
              <a:gd name="connsiteY40" fmla="*/ 480064 h 1161397"/>
              <a:gd name="connsiteX41" fmla="*/ 2536691 w 6884912"/>
              <a:gd name="connsiteY41" fmla="*/ 467018 h 1161397"/>
              <a:gd name="connsiteX42" fmla="*/ 2561265 w 6884912"/>
              <a:gd name="connsiteY42" fmla="*/ 450623 h 1161397"/>
              <a:gd name="connsiteX43" fmla="*/ 2594349 w 6884912"/>
              <a:gd name="connsiteY43" fmla="*/ 443884 h 1161397"/>
              <a:gd name="connsiteX44" fmla="*/ 2754324 w 6884912"/>
              <a:gd name="connsiteY44" fmla="*/ 424766 h 1161397"/>
              <a:gd name="connsiteX45" fmla="*/ 2848470 w 6884912"/>
              <a:gd name="connsiteY45" fmla="*/ 405966 h 1161397"/>
              <a:gd name="connsiteX46" fmla="*/ 2881772 w 6884912"/>
              <a:gd name="connsiteY46" fmla="*/ 387260 h 1161397"/>
              <a:gd name="connsiteX47" fmla="*/ 2929932 w 6884912"/>
              <a:gd name="connsiteY47" fmla="*/ 368912 h 1161397"/>
              <a:gd name="connsiteX48" fmla="*/ 3013020 w 6884912"/>
              <a:gd name="connsiteY48" fmla="*/ 327578 h 1161397"/>
              <a:gd name="connsiteX49" fmla="*/ 3222191 w 6884912"/>
              <a:gd name="connsiteY49" fmla="*/ 307887 h 1161397"/>
              <a:gd name="connsiteX50" fmla="*/ 3227953 w 6884912"/>
              <a:gd name="connsiteY50" fmla="*/ 297650 h 1161397"/>
              <a:gd name="connsiteX51" fmla="*/ 3510042 w 6884912"/>
              <a:gd name="connsiteY51" fmla="*/ 311820 h 1161397"/>
              <a:gd name="connsiteX52" fmla="*/ 3626773 w 6884912"/>
              <a:gd name="connsiteY52" fmla="*/ 290452 h 1161397"/>
              <a:gd name="connsiteX53" fmla="*/ 3666217 w 6884912"/>
              <a:gd name="connsiteY53" fmla="*/ 273255 h 1161397"/>
              <a:gd name="connsiteX54" fmla="*/ 3732427 w 6884912"/>
              <a:gd name="connsiteY54" fmla="*/ 245039 h 1161397"/>
              <a:gd name="connsiteX55" fmla="*/ 3777022 w 6884912"/>
              <a:gd name="connsiteY55" fmla="*/ 200276 h 1161397"/>
              <a:gd name="connsiteX56" fmla="*/ 3791246 w 6884912"/>
              <a:gd name="connsiteY56" fmla="*/ 189996 h 1161397"/>
              <a:gd name="connsiteX57" fmla="*/ 3819864 w 6884912"/>
              <a:gd name="connsiteY57" fmla="*/ 194605 h 1161397"/>
              <a:gd name="connsiteX58" fmla="*/ 3830398 w 6884912"/>
              <a:gd name="connsiteY58" fmla="*/ 188383 h 1161397"/>
              <a:gd name="connsiteX59" fmla="*/ 3834360 w 6884912"/>
              <a:gd name="connsiteY59" fmla="*/ 188992 h 1161397"/>
              <a:gd name="connsiteX60" fmla="*/ 3843715 w 6884912"/>
              <a:gd name="connsiteY60" fmla="*/ 188752 h 1161397"/>
              <a:gd name="connsiteX61" fmla="*/ 3842609 w 6884912"/>
              <a:gd name="connsiteY61" fmla="*/ 197386 h 1161397"/>
              <a:gd name="connsiteX62" fmla="*/ 3853961 w 6884912"/>
              <a:gd name="connsiteY62" fmla="*/ 213380 h 1161397"/>
              <a:gd name="connsiteX63" fmla="*/ 3907640 w 6884912"/>
              <a:gd name="connsiteY63" fmla="*/ 207568 h 1161397"/>
              <a:gd name="connsiteX64" fmla="*/ 3910449 w 6884912"/>
              <a:gd name="connsiteY64" fmla="*/ 197808 h 1161397"/>
              <a:gd name="connsiteX65" fmla="*/ 3917197 w 6884912"/>
              <a:gd name="connsiteY65" fmla="*/ 196121 h 1161397"/>
              <a:gd name="connsiteX66" fmla="*/ 3922400 w 6884912"/>
              <a:gd name="connsiteY66" fmla="*/ 205056 h 1161397"/>
              <a:gd name="connsiteX67" fmla="*/ 4013061 w 6884912"/>
              <a:gd name="connsiteY67" fmla="*/ 224874 h 1161397"/>
              <a:gd name="connsiteX68" fmla="*/ 4220717 w 6884912"/>
              <a:gd name="connsiteY68" fmla="*/ 192946 h 1161397"/>
              <a:gd name="connsiteX69" fmla="*/ 4228802 w 6884912"/>
              <a:gd name="connsiteY69" fmla="*/ 201468 h 1161397"/>
              <a:gd name="connsiteX70" fmla="*/ 4289361 w 6884912"/>
              <a:gd name="connsiteY70" fmla="*/ 196642 h 1161397"/>
              <a:gd name="connsiteX71" fmla="*/ 4498913 w 6884912"/>
              <a:gd name="connsiteY71" fmla="*/ 118915 h 1161397"/>
              <a:gd name="connsiteX72" fmla="*/ 4617330 w 6884912"/>
              <a:gd name="connsiteY72" fmla="*/ 111163 h 1161397"/>
              <a:gd name="connsiteX73" fmla="*/ 4659778 w 6884912"/>
              <a:gd name="connsiteY73" fmla="*/ 118219 h 1161397"/>
              <a:gd name="connsiteX74" fmla="*/ 4730870 w 6884912"/>
              <a:gd name="connsiteY74" fmla="*/ 129432 h 1161397"/>
              <a:gd name="connsiteX75" fmla="*/ 4844073 w 6884912"/>
              <a:gd name="connsiteY75" fmla="*/ 161768 h 1161397"/>
              <a:gd name="connsiteX76" fmla="*/ 4856454 w 6884912"/>
              <a:gd name="connsiteY76" fmla="*/ 130488 h 1161397"/>
              <a:gd name="connsiteX77" fmla="*/ 4920038 w 6884912"/>
              <a:gd name="connsiteY77" fmla="*/ 140418 h 1161397"/>
              <a:gd name="connsiteX78" fmla="*/ 5016639 w 6884912"/>
              <a:gd name="connsiteY78" fmla="*/ 158905 h 1161397"/>
              <a:gd name="connsiteX79" fmla="*/ 5072009 w 6884912"/>
              <a:gd name="connsiteY79" fmla="*/ 161502 h 1161397"/>
              <a:gd name="connsiteX80" fmla="*/ 5223626 w 6884912"/>
              <a:gd name="connsiteY80" fmla="*/ 177356 h 1161397"/>
              <a:gd name="connsiteX81" fmla="*/ 5375773 w 6884912"/>
              <a:gd name="connsiteY81" fmla="*/ 199913 h 1161397"/>
              <a:gd name="connsiteX82" fmla="*/ 5467502 w 6884912"/>
              <a:gd name="connsiteY82" fmla="*/ 250963 h 1161397"/>
              <a:gd name="connsiteX83" fmla="*/ 5592395 w 6884912"/>
              <a:gd name="connsiteY83" fmla="*/ 265434 h 1161397"/>
              <a:gd name="connsiteX84" fmla="*/ 5613532 w 6884912"/>
              <a:gd name="connsiteY84" fmla="*/ 273379 h 1161397"/>
              <a:gd name="connsiteX85" fmla="*/ 5642173 w 6884912"/>
              <a:gd name="connsiteY85" fmla="*/ 266904 h 1161397"/>
              <a:gd name="connsiteX86" fmla="*/ 5756910 w 6884912"/>
              <a:gd name="connsiteY86" fmla="*/ 239211 h 1161397"/>
              <a:gd name="connsiteX87" fmla="*/ 5846667 w 6884912"/>
              <a:gd name="connsiteY87" fmla="*/ 201786 h 1161397"/>
              <a:gd name="connsiteX88" fmla="*/ 5960732 w 6884912"/>
              <a:gd name="connsiteY88" fmla="*/ 220708 h 1161397"/>
              <a:gd name="connsiteX89" fmla="*/ 6029542 w 6884912"/>
              <a:gd name="connsiteY89" fmla="*/ 210339 h 1161397"/>
              <a:gd name="connsiteX90" fmla="*/ 6141123 w 6884912"/>
              <a:gd name="connsiteY90" fmla="*/ 159923 h 1161397"/>
              <a:gd name="connsiteX91" fmla="*/ 6290640 w 6884912"/>
              <a:gd name="connsiteY91" fmla="*/ 167441 h 1161397"/>
              <a:gd name="connsiteX92" fmla="*/ 6322806 w 6884912"/>
              <a:gd name="connsiteY92" fmla="*/ 213293 h 1161397"/>
              <a:gd name="connsiteX93" fmla="*/ 6380420 w 6884912"/>
              <a:gd name="connsiteY93" fmla="*/ 173195 h 1161397"/>
              <a:gd name="connsiteX94" fmla="*/ 6507891 w 6884912"/>
              <a:gd name="connsiteY94" fmla="*/ 118474 h 1161397"/>
              <a:gd name="connsiteX95" fmla="*/ 6571807 w 6884912"/>
              <a:gd name="connsiteY95" fmla="*/ 98636 h 1161397"/>
              <a:gd name="connsiteX96" fmla="*/ 6671880 w 6884912"/>
              <a:gd name="connsiteY96" fmla="*/ 82931 h 1161397"/>
              <a:gd name="connsiteX97" fmla="*/ 6702266 w 6884912"/>
              <a:gd name="connsiteY97" fmla="*/ 75470 h 1161397"/>
              <a:gd name="connsiteX98" fmla="*/ 6845802 w 6884912"/>
              <a:gd name="connsiteY98" fmla="*/ 24496 h 1161397"/>
              <a:gd name="connsiteX99" fmla="*/ 6884912 w 6884912"/>
              <a:gd name="connsiteY99"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178135 w 6884912"/>
              <a:gd name="connsiteY15" fmla="*/ 698631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1224 w 6884912"/>
              <a:gd name="connsiteY14" fmla="*/ 706160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11320 h 1161397"/>
              <a:gd name="connsiteX5" fmla="*/ 213420 w 6884912"/>
              <a:gd name="connsiteY5" fmla="*/ 1056868 h 1161397"/>
              <a:gd name="connsiteX6" fmla="*/ 454970 w 6884912"/>
              <a:gd name="connsiteY6" fmla="*/ 1023343 h 1161397"/>
              <a:gd name="connsiteX7" fmla="*/ 548162 w 6884912"/>
              <a:gd name="connsiteY7" fmla="*/ 984908 h 1161397"/>
              <a:gd name="connsiteX8" fmla="*/ 651408 w 6884912"/>
              <a:gd name="connsiteY8" fmla="*/ 984938 h 1161397"/>
              <a:gd name="connsiteX9" fmla="*/ 723108 w 6884912"/>
              <a:gd name="connsiteY9" fmla="*/ 941904 h 1161397"/>
              <a:gd name="connsiteX10" fmla="*/ 797699 w 6884912"/>
              <a:gd name="connsiteY10" fmla="*/ 931362 h 1161397"/>
              <a:gd name="connsiteX11" fmla="*/ 843359 w 6884912"/>
              <a:gd name="connsiteY11" fmla="*/ 910894 h 1161397"/>
              <a:gd name="connsiteX12" fmla="*/ 965215 w 6884912"/>
              <a:gd name="connsiteY12" fmla="*/ 846701 h 1161397"/>
              <a:gd name="connsiteX13" fmla="*/ 1085080 w 6884912"/>
              <a:gd name="connsiteY13" fmla="*/ 776086 h 1161397"/>
              <a:gd name="connsiteX14" fmla="*/ 1137166 w 6884912"/>
              <a:gd name="connsiteY14" fmla="*/ 744338 h 1161397"/>
              <a:gd name="connsiteX15" fmla="*/ 1207847 w 6884912"/>
              <a:gd name="connsiteY15" fmla="*/ 689087 h 1161397"/>
              <a:gd name="connsiteX16" fmla="*/ 1242716 w 6884912"/>
              <a:gd name="connsiteY16" fmla="*/ 698052 h 1161397"/>
              <a:gd name="connsiteX17" fmla="*/ 1299977 w 6884912"/>
              <a:gd name="connsiteY17" fmla="*/ 639196 h 1161397"/>
              <a:gd name="connsiteX18" fmla="*/ 1326190 w 6884912"/>
              <a:gd name="connsiteY18" fmla="*/ 625955 h 1161397"/>
              <a:gd name="connsiteX19" fmla="*/ 1339600 w 6884912"/>
              <a:gd name="connsiteY19" fmla="*/ 616295 h 1161397"/>
              <a:gd name="connsiteX20" fmla="*/ 1340054 w 6884912"/>
              <a:gd name="connsiteY20" fmla="*/ 614022 h 1161397"/>
              <a:gd name="connsiteX21" fmla="*/ 1391606 w 6884912"/>
              <a:gd name="connsiteY21" fmla="*/ 615229 h 1161397"/>
              <a:gd name="connsiteX22" fmla="*/ 1397565 w 6884912"/>
              <a:gd name="connsiteY22" fmla="*/ 611490 h 1161397"/>
              <a:gd name="connsiteX23" fmla="*/ 1432302 w 6884912"/>
              <a:gd name="connsiteY23" fmla="*/ 617267 h 1161397"/>
              <a:gd name="connsiteX24" fmla="*/ 1449644 w 6884912"/>
              <a:gd name="connsiteY24" fmla="*/ 617591 h 1161397"/>
              <a:gd name="connsiteX25" fmla="*/ 1455793 w 6884912"/>
              <a:gd name="connsiteY25" fmla="*/ 623174 h 1161397"/>
              <a:gd name="connsiteX26" fmla="*/ 1480758 w 6884912"/>
              <a:gd name="connsiteY26" fmla="*/ 620863 h 1161397"/>
              <a:gd name="connsiteX27" fmla="*/ 1483154 w 6884912"/>
              <a:gd name="connsiteY27" fmla="*/ 618527 h 1161397"/>
              <a:gd name="connsiteX28" fmla="*/ 1505495 w 6884912"/>
              <a:gd name="connsiteY28" fmla="*/ 624325 h 1161397"/>
              <a:gd name="connsiteX29" fmla="*/ 1526340 w 6884912"/>
              <a:gd name="connsiteY29" fmla="*/ 638496 h 1161397"/>
              <a:gd name="connsiteX30" fmla="*/ 1731986 w 6884912"/>
              <a:gd name="connsiteY30" fmla="*/ 589682 h 1161397"/>
              <a:gd name="connsiteX31" fmla="*/ 1927935 w 6884912"/>
              <a:gd name="connsiteY31" fmla="*/ 628540 h 1161397"/>
              <a:gd name="connsiteX32" fmla="*/ 2039075 w 6884912"/>
              <a:gd name="connsiteY32" fmla="*/ 599964 h 1161397"/>
              <a:gd name="connsiteX33" fmla="*/ 2066980 w 6884912"/>
              <a:gd name="connsiteY33" fmla="*/ 550413 h 1161397"/>
              <a:gd name="connsiteX34" fmla="*/ 2352236 w 6884912"/>
              <a:gd name="connsiteY34" fmla="*/ 519602 h 1161397"/>
              <a:gd name="connsiteX35" fmla="*/ 2420791 w 6884912"/>
              <a:gd name="connsiteY35" fmla="*/ 492826 h 1161397"/>
              <a:gd name="connsiteX36" fmla="*/ 2489932 w 6884912"/>
              <a:gd name="connsiteY36" fmla="*/ 507864 h 1161397"/>
              <a:gd name="connsiteX37" fmla="*/ 2512917 w 6884912"/>
              <a:gd name="connsiteY37" fmla="*/ 489127 h 1161397"/>
              <a:gd name="connsiteX38" fmla="*/ 2516783 w 6884912"/>
              <a:gd name="connsiteY38" fmla="*/ 485473 h 1161397"/>
              <a:gd name="connsiteX39" fmla="*/ 2534360 w 6884912"/>
              <a:gd name="connsiteY39" fmla="*/ 480064 h 1161397"/>
              <a:gd name="connsiteX40" fmla="*/ 2536691 w 6884912"/>
              <a:gd name="connsiteY40" fmla="*/ 467018 h 1161397"/>
              <a:gd name="connsiteX41" fmla="*/ 2561265 w 6884912"/>
              <a:gd name="connsiteY41" fmla="*/ 450623 h 1161397"/>
              <a:gd name="connsiteX42" fmla="*/ 2594349 w 6884912"/>
              <a:gd name="connsiteY42" fmla="*/ 443884 h 1161397"/>
              <a:gd name="connsiteX43" fmla="*/ 2754324 w 6884912"/>
              <a:gd name="connsiteY43" fmla="*/ 424766 h 1161397"/>
              <a:gd name="connsiteX44" fmla="*/ 2848470 w 6884912"/>
              <a:gd name="connsiteY44" fmla="*/ 405966 h 1161397"/>
              <a:gd name="connsiteX45" fmla="*/ 2881772 w 6884912"/>
              <a:gd name="connsiteY45" fmla="*/ 387260 h 1161397"/>
              <a:gd name="connsiteX46" fmla="*/ 2929932 w 6884912"/>
              <a:gd name="connsiteY46" fmla="*/ 368912 h 1161397"/>
              <a:gd name="connsiteX47" fmla="*/ 3013020 w 6884912"/>
              <a:gd name="connsiteY47" fmla="*/ 327578 h 1161397"/>
              <a:gd name="connsiteX48" fmla="*/ 3222191 w 6884912"/>
              <a:gd name="connsiteY48" fmla="*/ 307887 h 1161397"/>
              <a:gd name="connsiteX49" fmla="*/ 3227953 w 6884912"/>
              <a:gd name="connsiteY49" fmla="*/ 297650 h 1161397"/>
              <a:gd name="connsiteX50" fmla="*/ 3510042 w 6884912"/>
              <a:gd name="connsiteY50" fmla="*/ 311820 h 1161397"/>
              <a:gd name="connsiteX51" fmla="*/ 3626773 w 6884912"/>
              <a:gd name="connsiteY51" fmla="*/ 290452 h 1161397"/>
              <a:gd name="connsiteX52" fmla="*/ 3666217 w 6884912"/>
              <a:gd name="connsiteY52" fmla="*/ 273255 h 1161397"/>
              <a:gd name="connsiteX53" fmla="*/ 3732427 w 6884912"/>
              <a:gd name="connsiteY53" fmla="*/ 245039 h 1161397"/>
              <a:gd name="connsiteX54" fmla="*/ 3777022 w 6884912"/>
              <a:gd name="connsiteY54" fmla="*/ 200276 h 1161397"/>
              <a:gd name="connsiteX55" fmla="*/ 3791246 w 6884912"/>
              <a:gd name="connsiteY55" fmla="*/ 189996 h 1161397"/>
              <a:gd name="connsiteX56" fmla="*/ 3819864 w 6884912"/>
              <a:gd name="connsiteY56" fmla="*/ 194605 h 1161397"/>
              <a:gd name="connsiteX57" fmla="*/ 3830398 w 6884912"/>
              <a:gd name="connsiteY57" fmla="*/ 188383 h 1161397"/>
              <a:gd name="connsiteX58" fmla="*/ 3834360 w 6884912"/>
              <a:gd name="connsiteY58" fmla="*/ 188992 h 1161397"/>
              <a:gd name="connsiteX59" fmla="*/ 3843715 w 6884912"/>
              <a:gd name="connsiteY59" fmla="*/ 188752 h 1161397"/>
              <a:gd name="connsiteX60" fmla="*/ 3842609 w 6884912"/>
              <a:gd name="connsiteY60" fmla="*/ 197386 h 1161397"/>
              <a:gd name="connsiteX61" fmla="*/ 3853961 w 6884912"/>
              <a:gd name="connsiteY61" fmla="*/ 213380 h 1161397"/>
              <a:gd name="connsiteX62" fmla="*/ 3907640 w 6884912"/>
              <a:gd name="connsiteY62" fmla="*/ 207568 h 1161397"/>
              <a:gd name="connsiteX63" fmla="*/ 3910449 w 6884912"/>
              <a:gd name="connsiteY63" fmla="*/ 197808 h 1161397"/>
              <a:gd name="connsiteX64" fmla="*/ 3917197 w 6884912"/>
              <a:gd name="connsiteY64" fmla="*/ 196121 h 1161397"/>
              <a:gd name="connsiteX65" fmla="*/ 3922400 w 6884912"/>
              <a:gd name="connsiteY65" fmla="*/ 205056 h 1161397"/>
              <a:gd name="connsiteX66" fmla="*/ 4013061 w 6884912"/>
              <a:gd name="connsiteY66" fmla="*/ 224874 h 1161397"/>
              <a:gd name="connsiteX67" fmla="*/ 4220717 w 6884912"/>
              <a:gd name="connsiteY67" fmla="*/ 192946 h 1161397"/>
              <a:gd name="connsiteX68" fmla="*/ 4228802 w 6884912"/>
              <a:gd name="connsiteY68" fmla="*/ 201468 h 1161397"/>
              <a:gd name="connsiteX69" fmla="*/ 4289361 w 6884912"/>
              <a:gd name="connsiteY69" fmla="*/ 196642 h 1161397"/>
              <a:gd name="connsiteX70" fmla="*/ 4498913 w 6884912"/>
              <a:gd name="connsiteY70" fmla="*/ 118915 h 1161397"/>
              <a:gd name="connsiteX71" fmla="*/ 4617330 w 6884912"/>
              <a:gd name="connsiteY71" fmla="*/ 111163 h 1161397"/>
              <a:gd name="connsiteX72" fmla="*/ 4659778 w 6884912"/>
              <a:gd name="connsiteY72" fmla="*/ 118219 h 1161397"/>
              <a:gd name="connsiteX73" fmla="*/ 4730870 w 6884912"/>
              <a:gd name="connsiteY73" fmla="*/ 129432 h 1161397"/>
              <a:gd name="connsiteX74" fmla="*/ 4844073 w 6884912"/>
              <a:gd name="connsiteY74" fmla="*/ 161768 h 1161397"/>
              <a:gd name="connsiteX75" fmla="*/ 4856454 w 6884912"/>
              <a:gd name="connsiteY75" fmla="*/ 130488 h 1161397"/>
              <a:gd name="connsiteX76" fmla="*/ 4920038 w 6884912"/>
              <a:gd name="connsiteY76" fmla="*/ 140418 h 1161397"/>
              <a:gd name="connsiteX77" fmla="*/ 5016639 w 6884912"/>
              <a:gd name="connsiteY77" fmla="*/ 158905 h 1161397"/>
              <a:gd name="connsiteX78" fmla="*/ 5072009 w 6884912"/>
              <a:gd name="connsiteY78" fmla="*/ 161502 h 1161397"/>
              <a:gd name="connsiteX79" fmla="*/ 5223626 w 6884912"/>
              <a:gd name="connsiteY79" fmla="*/ 177356 h 1161397"/>
              <a:gd name="connsiteX80" fmla="*/ 5375773 w 6884912"/>
              <a:gd name="connsiteY80" fmla="*/ 199913 h 1161397"/>
              <a:gd name="connsiteX81" fmla="*/ 5467502 w 6884912"/>
              <a:gd name="connsiteY81" fmla="*/ 250963 h 1161397"/>
              <a:gd name="connsiteX82" fmla="*/ 5592395 w 6884912"/>
              <a:gd name="connsiteY82" fmla="*/ 265434 h 1161397"/>
              <a:gd name="connsiteX83" fmla="*/ 5613532 w 6884912"/>
              <a:gd name="connsiteY83" fmla="*/ 273379 h 1161397"/>
              <a:gd name="connsiteX84" fmla="*/ 5642173 w 6884912"/>
              <a:gd name="connsiteY84" fmla="*/ 266904 h 1161397"/>
              <a:gd name="connsiteX85" fmla="*/ 5756910 w 6884912"/>
              <a:gd name="connsiteY85" fmla="*/ 239211 h 1161397"/>
              <a:gd name="connsiteX86" fmla="*/ 5846667 w 6884912"/>
              <a:gd name="connsiteY86" fmla="*/ 201786 h 1161397"/>
              <a:gd name="connsiteX87" fmla="*/ 5960732 w 6884912"/>
              <a:gd name="connsiteY87" fmla="*/ 220708 h 1161397"/>
              <a:gd name="connsiteX88" fmla="*/ 6029542 w 6884912"/>
              <a:gd name="connsiteY88" fmla="*/ 210339 h 1161397"/>
              <a:gd name="connsiteX89" fmla="*/ 6141123 w 6884912"/>
              <a:gd name="connsiteY89" fmla="*/ 159923 h 1161397"/>
              <a:gd name="connsiteX90" fmla="*/ 6290640 w 6884912"/>
              <a:gd name="connsiteY90" fmla="*/ 167441 h 1161397"/>
              <a:gd name="connsiteX91" fmla="*/ 6322806 w 6884912"/>
              <a:gd name="connsiteY91" fmla="*/ 213293 h 1161397"/>
              <a:gd name="connsiteX92" fmla="*/ 6380420 w 6884912"/>
              <a:gd name="connsiteY92" fmla="*/ 173195 h 1161397"/>
              <a:gd name="connsiteX93" fmla="*/ 6507891 w 6884912"/>
              <a:gd name="connsiteY93" fmla="*/ 118474 h 1161397"/>
              <a:gd name="connsiteX94" fmla="*/ 6571807 w 6884912"/>
              <a:gd name="connsiteY94" fmla="*/ 98636 h 1161397"/>
              <a:gd name="connsiteX95" fmla="*/ 6671880 w 6884912"/>
              <a:gd name="connsiteY95" fmla="*/ 82931 h 1161397"/>
              <a:gd name="connsiteX96" fmla="*/ 6702266 w 6884912"/>
              <a:gd name="connsiteY96" fmla="*/ 75470 h 1161397"/>
              <a:gd name="connsiteX97" fmla="*/ 6845802 w 6884912"/>
              <a:gd name="connsiteY97" fmla="*/ 24496 h 1161397"/>
              <a:gd name="connsiteX98" fmla="*/ 6884912 w 6884912"/>
              <a:gd name="connsiteY98" fmla="*/ 0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6884912" h="1161397">
                <a:moveTo>
                  <a:pt x="6884912" y="0"/>
                </a:moveTo>
                <a:lnTo>
                  <a:pt x="6884912" y="1161397"/>
                </a:lnTo>
                <a:lnTo>
                  <a:pt x="0" y="1161397"/>
                </a:lnTo>
                <a:lnTo>
                  <a:pt x="27135" y="1147460"/>
                </a:lnTo>
                <a:cubicBezTo>
                  <a:pt x="57431" y="1167048"/>
                  <a:pt x="61886" y="1088181"/>
                  <a:pt x="115388" y="1111320"/>
                </a:cubicBezTo>
                <a:cubicBezTo>
                  <a:pt x="146435" y="1096221"/>
                  <a:pt x="156823" y="1079485"/>
                  <a:pt x="213420" y="1056868"/>
                </a:cubicBezTo>
                <a:cubicBezTo>
                  <a:pt x="288217" y="1040787"/>
                  <a:pt x="383333" y="1044881"/>
                  <a:pt x="454970" y="1023343"/>
                </a:cubicBezTo>
                <a:cubicBezTo>
                  <a:pt x="440966" y="999969"/>
                  <a:pt x="571419" y="1006841"/>
                  <a:pt x="548162" y="984908"/>
                </a:cubicBezTo>
                <a:cubicBezTo>
                  <a:pt x="561321" y="956563"/>
                  <a:pt x="637415" y="1010272"/>
                  <a:pt x="651408" y="984938"/>
                </a:cubicBezTo>
                <a:cubicBezTo>
                  <a:pt x="671652" y="980952"/>
                  <a:pt x="698726" y="950833"/>
                  <a:pt x="723108" y="941904"/>
                </a:cubicBezTo>
                <a:cubicBezTo>
                  <a:pt x="760262" y="946949"/>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6251" y="768649"/>
                  <a:pt x="1137166" y="744338"/>
                </a:cubicBezTo>
                <a:lnTo>
                  <a:pt x="1207847" y="689087"/>
                </a:lnTo>
                <a:cubicBezTo>
                  <a:pt x="1226429" y="687736"/>
                  <a:pt x="1222409" y="707958"/>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cubicBezTo>
                  <a:pt x="1339751" y="615537"/>
                  <a:pt x="1339903" y="614780"/>
                  <a:pt x="1340054" y="614022"/>
                </a:cubicBez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61730" y="317407"/>
                  <a:pt x="3186369" y="312875"/>
                  <a:pt x="3222191" y="307887"/>
                </a:cubicBezTo>
                <a:cubicBezTo>
                  <a:pt x="3223593" y="304249"/>
                  <a:pt x="3179978" y="296995"/>
                  <a:pt x="3227953" y="297650"/>
                </a:cubicBezTo>
                <a:cubicBezTo>
                  <a:pt x="3275928" y="298306"/>
                  <a:pt x="3443572" y="313020"/>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62781" y="222856"/>
                  <a:pt x="4184760" y="196847"/>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61586" y="136690"/>
                  <a:pt x="4823142" y="161592"/>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7769" y="214252"/>
                  <a:pt x="6349573" y="188998"/>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lnTo>
                  <a:pt x="6884912"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p:cNvPicPr>
            <a:picLocks noChangeAspect="1" noChangeArrowheads="1"/>
          </p:cNvPicPr>
          <p:nvPr/>
        </p:nvPicPr>
        <p:blipFill>
          <a:blip r:embed="rId3" cstate="print"/>
          <a:stretch>
            <a:fillRect/>
          </a:stretch>
        </p:blipFill>
        <p:spPr bwMode="auto">
          <a:xfrm>
            <a:off x="220577" y="242946"/>
            <a:ext cx="1255079" cy="1395690"/>
          </a:xfrm>
          <a:prstGeom prst="rect">
            <a:avLst/>
          </a:prstGeom>
          <a:noFill/>
        </p:spPr>
      </p:pic>
      <p:sp>
        <p:nvSpPr>
          <p:cNvPr id="4099" name="TextBox 2"/>
          <p:cNvSpPr txBox="1">
            <a:spLocks noChangeArrowheads="1"/>
          </p:cNvSpPr>
          <p:nvPr/>
        </p:nvSpPr>
        <p:spPr bwMode="auto">
          <a:xfrm>
            <a:off x="3021806" y="1420731"/>
            <a:ext cx="5929686" cy="4162249"/>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altLang="en-US" sz="2200" dirty="0">
                <a:latin typeface="+mn-lt"/>
                <a:cs typeface="+mn-cs"/>
              </a:rPr>
              <a:t>Good attendance and punctuality.</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Follows our mission values in class and around the school.</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Being good role models for the rest of KS1.</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Completing home learning on time.</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Ensuring reading records are up to date and in class.</a:t>
            </a:r>
          </a:p>
          <a:p>
            <a:pPr marL="342900" indent="-228600">
              <a:lnSpc>
                <a:spcPct val="90000"/>
              </a:lnSpc>
              <a:spcAft>
                <a:spcPts val="600"/>
              </a:spcAft>
              <a:buFont typeface="Arial" panose="020B0604020202020204" pitchFamily="34" charset="0"/>
              <a:buChar char="•"/>
            </a:pPr>
            <a:r>
              <a:rPr lang="en-US" altLang="en-US" sz="2200" dirty="0">
                <a:latin typeface="+mn-lt"/>
                <a:cs typeface="+mn-cs"/>
              </a:rPr>
              <a:t>Taking pride in their work and the presentation of their work.</a:t>
            </a:r>
            <a:endParaRPr lang="en-US" sz="2200" b="1" dirty="0">
              <a:latin typeface="+mn-lt"/>
              <a:cs typeface="+mn-cs"/>
            </a:endParaRPr>
          </a:p>
        </p:txBody>
      </p:sp>
      <p:pic>
        <p:nvPicPr>
          <p:cNvPr id="2" name="Content Placeholder 7">
            <a:extLst>
              <a:ext uri="{FF2B5EF4-FFF2-40B4-BE49-F238E27FC236}">
                <a16:creationId xmlns:a16="http://schemas.microsoft.com/office/drawing/2014/main" id="{F4B1A6E5-2ADC-3F28-EEA8-16E56FEDD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460051" y="242945"/>
            <a:ext cx="1296499" cy="129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37543A-6020-4505-A233-C9DB4BF740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A43136-1A97-444C-A362-326FF3C41551}"/>
              </a:ext>
            </a:extLst>
          </p:cNvPr>
          <p:cNvSpPr>
            <a:spLocks noGrp="1"/>
          </p:cNvSpPr>
          <p:nvPr>
            <p:ph type="title"/>
          </p:nvPr>
        </p:nvSpPr>
        <p:spPr>
          <a:xfrm>
            <a:off x="628649" y="365125"/>
            <a:ext cx="4168866" cy="1325563"/>
          </a:xfrm>
        </p:spPr>
        <p:txBody>
          <a:bodyPr vert="horz" lIns="91440" tIns="45720" rIns="91440" bIns="45720" rtlCol="0" anchor="ctr">
            <a:normAutofit/>
          </a:bodyPr>
          <a:lstStyle/>
          <a:p>
            <a:pPr algn="l" eaLnBrk="1" hangingPunct="1">
              <a:lnSpc>
                <a:spcPct val="90000"/>
              </a:lnSpc>
            </a:pPr>
            <a:r>
              <a:rPr lang="en-US" kern="1200">
                <a:solidFill>
                  <a:schemeClr val="tx1"/>
                </a:solidFill>
                <a:latin typeface="+mj-lt"/>
                <a:ea typeface="+mj-ea"/>
                <a:cs typeface="+mj-cs"/>
              </a:rPr>
              <a:t>Attendance</a:t>
            </a:r>
          </a:p>
        </p:txBody>
      </p:sp>
      <p:sp>
        <p:nvSpPr>
          <p:cNvPr id="11" name="Freeform: Shape 10">
            <a:extLst>
              <a:ext uri="{FF2B5EF4-FFF2-40B4-BE49-F238E27FC236}">
                <a16:creationId xmlns:a16="http://schemas.microsoft.com/office/drawing/2014/main" id="{35B16301-FB18-48BA-A6DD-C37CAF6F9A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Oval 12">
            <a:extLst>
              <a:ext uri="{FF2B5EF4-FFF2-40B4-BE49-F238E27FC236}">
                <a16:creationId xmlns:a16="http://schemas.microsoft.com/office/drawing/2014/main" id="{C3C0D90E-074A-4F52-9B11-B52BEF4BCBE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2624479"/>
            <a:ext cx="609320"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Block Arc 14">
            <a:extLst>
              <a:ext uri="{FF2B5EF4-FFF2-40B4-BE49-F238E27FC236}">
                <a16:creationId xmlns:a16="http://schemas.microsoft.com/office/drawing/2014/main" id="{CABBD4C1-E6F8-46F6-8152-A8A97490B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85863" y="1516981"/>
            <a:ext cx="2387600" cy="17907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eeform: Shape 16">
            <a:extLst>
              <a:ext uri="{FF2B5EF4-FFF2-40B4-BE49-F238E27FC236}">
                <a16:creationId xmlns:a16="http://schemas.microsoft.com/office/drawing/2014/main" id="{83BA5EF5-1FE9-4BF9-83BB-269BCDDF61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0"/>
            <a:ext cx="1736438"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9" name="Straight Connector 18">
            <a:extLst>
              <a:ext uri="{FF2B5EF4-FFF2-40B4-BE49-F238E27FC236}">
                <a16:creationId xmlns:a16="http://schemas.microsoft.com/office/drawing/2014/main" id="{4B3BCACB-5880-460B-9606-8C433A9AF99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9347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8853921-7BC9-4BDE-ACAB-133C683C82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54162" y="4112081"/>
            <a:ext cx="889838"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3" name="Arc 22">
            <a:extLst>
              <a:ext uri="{FF2B5EF4-FFF2-40B4-BE49-F238E27FC236}">
                <a16:creationId xmlns:a16="http://schemas.microsoft.com/office/drawing/2014/main" id="{09192968-3AE7-4470-A61C-97294BB927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4565205" y="4145122"/>
            <a:ext cx="3062574"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AB72E55-43E4-4356-BFE8-E2102CB0B5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5982" y="4962670"/>
            <a:ext cx="1982514"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extBox 3">
            <a:extLst>
              <a:ext uri="{FF2B5EF4-FFF2-40B4-BE49-F238E27FC236}">
                <a16:creationId xmlns:a16="http://schemas.microsoft.com/office/drawing/2014/main" id="{5F7D79AC-E7BC-4D8B-8469-4B4DC26F56B5}"/>
              </a:ext>
            </a:extLst>
          </p:cNvPr>
          <p:cNvGraphicFramePr/>
          <p:nvPr>
            <p:extLst>
              <p:ext uri="{D42A27DB-BD31-4B8C-83A1-F6EECF244321}">
                <p14:modId xmlns:p14="http://schemas.microsoft.com/office/powerpoint/2010/main" val="4062168821"/>
              </p:ext>
            </p:extLst>
          </p:nvPr>
        </p:nvGraphicFramePr>
        <p:xfrm>
          <a:off x="455947" y="2198406"/>
          <a:ext cx="5599535" cy="3542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290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548680"/>
            <a:ext cx="8496300" cy="4185761"/>
          </a:xfrm>
          <a:prstGeom prst="rect">
            <a:avLst/>
          </a:prstGeom>
          <a:noFill/>
        </p:spPr>
        <p:txBody>
          <a:bodyPr>
            <a:spAutoFit/>
          </a:bodyPr>
          <a:lstStyle/>
          <a:p>
            <a:pPr fontAlgn="auto">
              <a:spcBef>
                <a:spcPts val="0"/>
              </a:spcBef>
              <a:spcAft>
                <a:spcPts val="0"/>
              </a:spcAft>
              <a:defRPr/>
            </a:pPr>
            <a:r>
              <a:rPr lang="en-GB" sz="2800" dirty="0">
                <a:latin typeface="+mn-lt"/>
                <a:cs typeface="+mn-cs"/>
              </a:rPr>
              <a:t>What your child will need:</a:t>
            </a:r>
          </a:p>
          <a:p>
            <a:pPr fontAlgn="auto">
              <a:spcBef>
                <a:spcPts val="0"/>
              </a:spcBef>
              <a:spcAft>
                <a:spcPts val="0"/>
              </a:spcAft>
              <a:defRPr/>
            </a:pPr>
            <a:endParaRPr lang="en-GB" sz="2800" dirty="0">
              <a:latin typeface="+mn-lt"/>
              <a:cs typeface="+mn-cs"/>
            </a:endParaRPr>
          </a:p>
          <a:p>
            <a:pPr marL="285750" indent="-285750" fontAlgn="auto">
              <a:spcBef>
                <a:spcPts val="0"/>
              </a:spcBef>
              <a:spcAft>
                <a:spcPts val="0"/>
              </a:spcAft>
              <a:buFont typeface="Wingdings" panose="05000000000000000000" pitchFamily="2" charset="2"/>
              <a:buChar char="Ø"/>
              <a:defRPr/>
            </a:pPr>
            <a:r>
              <a:rPr lang="en-GB" sz="2200" dirty="0">
                <a:solidFill>
                  <a:prstClr val="black"/>
                </a:solidFill>
                <a:latin typeface="Calibri"/>
                <a:cs typeface="+mn-cs"/>
              </a:rPr>
              <a:t>Every day they should bring in their water bottle.</a:t>
            </a:r>
          </a:p>
          <a:p>
            <a:pPr fontAlgn="auto">
              <a:spcBef>
                <a:spcPts val="0"/>
              </a:spcBef>
              <a:spcAft>
                <a:spcPts val="0"/>
              </a:spcAft>
              <a:defRPr/>
            </a:pPr>
            <a:endParaRPr lang="en-GB" sz="2200" dirty="0">
              <a:solidFill>
                <a:prstClr val="black"/>
              </a:solidFill>
              <a:latin typeface="Calibri"/>
              <a:cs typeface="+mn-cs"/>
            </a:endParaRPr>
          </a:p>
          <a:p>
            <a:pPr marL="285750" indent="-285750" fontAlgn="auto">
              <a:spcBef>
                <a:spcPts val="0"/>
              </a:spcBef>
              <a:spcAft>
                <a:spcPts val="0"/>
              </a:spcAft>
              <a:buFont typeface="Wingdings" panose="05000000000000000000" pitchFamily="2" charset="2"/>
              <a:buChar char="Ø"/>
              <a:defRPr/>
            </a:pPr>
            <a:r>
              <a:rPr lang="en-GB" sz="2200" dirty="0">
                <a:solidFill>
                  <a:prstClr val="black"/>
                </a:solidFill>
                <a:latin typeface="Calibri"/>
                <a:cs typeface="+mn-cs"/>
              </a:rPr>
              <a:t>Reading book and reading record book on their reading day .</a:t>
            </a:r>
          </a:p>
          <a:p>
            <a:pPr fontAlgn="auto">
              <a:spcBef>
                <a:spcPts val="0"/>
              </a:spcBef>
              <a:spcAft>
                <a:spcPts val="0"/>
              </a:spcAft>
              <a:defRPr/>
            </a:pPr>
            <a:endParaRPr lang="en-GB" sz="2200" dirty="0">
              <a:solidFill>
                <a:prstClr val="black"/>
              </a:solidFill>
              <a:latin typeface="Calibri"/>
              <a:cs typeface="+mn-cs"/>
            </a:endParaRPr>
          </a:p>
          <a:p>
            <a:pPr marL="285750" indent="-285750" fontAlgn="auto">
              <a:spcBef>
                <a:spcPts val="0"/>
              </a:spcBef>
              <a:spcAft>
                <a:spcPts val="0"/>
              </a:spcAft>
              <a:buFont typeface="Wingdings" panose="05000000000000000000" pitchFamily="2" charset="2"/>
              <a:buChar char="Ø"/>
              <a:defRPr/>
            </a:pPr>
            <a:r>
              <a:rPr lang="en-GB" sz="2200" dirty="0">
                <a:solidFill>
                  <a:prstClr val="black"/>
                </a:solidFill>
                <a:latin typeface="Calibri"/>
                <a:cs typeface="+mn-cs"/>
              </a:rPr>
              <a:t>ALL clothing to be labelled including P.E. Kits/coats etc.</a:t>
            </a:r>
          </a:p>
          <a:p>
            <a:pPr fontAlgn="auto">
              <a:spcBef>
                <a:spcPts val="0"/>
              </a:spcBef>
              <a:spcAft>
                <a:spcPts val="0"/>
              </a:spcAft>
              <a:defRPr/>
            </a:pPr>
            <a:endParaRPr lang="en-GB" sz="2200" dirty="0">
              <a:solidFill>
                <a:prstClr val="black"/>
              </a:solidFill>
              <a:latin typeface="Calibri"/>
              <a:cs typeface="+mn-cs"/>
            </a:endParaRPr>
          </a:p>
          <a:p>
            <a:pPr marL="285750" indent="-285750" fontAlgn="auto">
              <a:spcBef>
                <a:spcPts val="0"/>
              </a:spcBef>
              <a:spcAft>
                <a:spcPts val="0"/>
              </a:spcAft>
              <a:buFont typeface="Wingdings" panose="05000000000000000000" pitchFamily="2" charset="2"/>
              <a:buChar char="Ø"/>
              <a:defRPr/>
            </a:pPr>
            <a:r>
              <a:rPr lang="en-GB" sz="2200" dirty="0">
                <a:solidFill>
                  <a:prstClr val="black"/>
                </a:solidFill>
                <a:latin typeface="Calibri"/>
                <a:cs typeface="+mn-cs"/>
              </a:rPr>
              <a:t>Coats for Autumn weather/hats/caps.  </a:t>
            </a:r>
          </a:p>
          <a:p>
            <a:pPr fontAlgn="auto">
              <a:spcBef>
                <a:spcPts val="0"/>
              </a:spcBef>
              <a:spcAft>
                <a:spcPts val="0"/>
              </a:spcAft>
              <a:defRPr/>
            </a:pPr>
            <a:endParaRPr lang="en-GB" sz="2800" dirty="0">
              <a:latin typeface="+mn-lt"/>
              <a:cs typeface="+mn-cs"/>
            </a:endParaRPr>
          </a:p>
          <a:p>
            <a:pPr fontAlgn="auto">
              <a:spcBef>
                <a:spcPts val="0"/>
              </a:spcBef>
              <a:spcAft>
                <a:spcPts val="0"/>
              </a:spcAft>
              <a:defRPr/>
            </a:pPr>
            <a:r>
              <a:rPr lang="en-GB" sz="2800" dirty="0">
                <a:latin typeface="+mn-lt"/>
                <a:cs typeface="+mn-cs"/>
              </a:rPr>
              <a:t> </a:t>
            </a:r>
            <a:endParaRPr lang="en-GB" dirty="0">
              <a:latin typeface="+mn-lt"/>
              <a:cs typeface="+mn-cs"/>
            </a:endParaRPr>
          </a:p>
        </p:txBody>
      </p:sp>
      <p:pic>
        <p:nvPicPr>
          <p:cNvPr id="5123" name="Picture 3"/>
          <p:cNvPicPr>
            <a:picLocks noChangeAspect="1" noChangeArrowheads="1"/>
          </p:cNvPicPr>
          <p:nvPr/>
        </p:nvPicPr>
        <p:blipFill>
          <a:blip r:embed="rId3" cstate="print"/>
          <a:srcRect/>
          <a:stretch>
            <a:fillRect/>
          </a:stretch>
        </p:blipFill>
        <p:spPr bwMode="auto">
          <a:xfrm>
            <a:off x="6084168" y="5223632"/>
            <a:ext cx="1388406" cy="1297820"/>
          </a:xfrm>
          <a:prstGeom prst="rect">
            <a:avLst/>
          </a:prstGeom>
          <a:noFill/>
          <a:ln w="9525">
            <a:noFill/>
            <a:miter lim="800000"/>
            <a:headEnd/>
            <a:tailEnd/>
          </a:ln>
        </p:spPr>
      </p:pic>
      <p:pic>
        <p:nvPicPr>
          <p:cNvPr id="2" name="Content Placeholder 7">
            <a:extLst>
              <a:ext uri="{FF2B5EF4-FFF2-40B4-BE49-F238E27FC236}">
                <a16:creationId xmlns:a16="http://schemas.microsoft.com/office/drawing/2014/main" id="{743FD17F-7FA0-10F3-F9B6-71CE57AD0D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7513247" y="5223632"/>
            <a:ext cx="1296499" cy="12978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7872-3CA5-AE19-CEF0-06F5A4D1772A}"/>
              </a:ext>
            </a:extLst>
          </p:cNvPr>
          <p:cNvSpPr>
            <a:spLocks noGrp="1"/>
          </p:cNvSpPr>
          <p:nvPr>
            <p:ph type="title"/>
          </p:nvPr>
        </p:nvSpPr>
        <p:spPr/>
        <p:txBody>
          <a:bodyPr/>
          <a:lstStyle/>
          <a:p>
            <a:r>
              <a:rPr lang="en-GB" dirty="0"/>
              <a:t>Start of School Time </a:t>
            </a:r>
          </a:p>
        </p:txBody>
      </p:sp>
      <p:sp>
        <p:nvSpPr>
          <p:cNvPr id="4" name="TextBox 3">
            <a:extLst>
              <a:ext uri="{FF2B5EF4-FFF2-40B4-BE49-F238E27FC236}">
                <a16:creationId xmlns:a16="http://schemas.microsoft.com/office/drawing/2014/main" id="{0874503D-34E2-C0FD-0B89-784F31A933F6}"/>
              </a:ext>
            </a:extLst>
          </p:cNvPr>
          <p:cNvSpPr txBox="1"/>
          <p:nvPr/>
        </p:nvSpPr>
        <p:spPr>
          <a:xfrm>
            <a:off x="611560" y="1720840"/>
            <a:ext cx="8075240" cy="3416320"/>
          </a:xfrm>
          <a:prstGeom prst="rect">
            <a:avLst/>
          </a:prstGeom>
          <a:noFill/>
        </p:spPr>
        <p:txBody>
          <a:bodyPr wrap="square">
            <a:spAutoFit/>
          </a:bodyPr>
          <a:lstStyle/>
          <a:p>
            <a:pPr algn="ctr"/>
            <a:r>
              <a:rPr lang="en-GB" sz="2400" dirty="0">
                <a:latin typeface="+mn-lt"/>
              </a:rPr>
              <a:t>To continue to keep in line with government guidance, from Monday 4th September 2023, school will open from </a:t>
            </a:r>
            <a:r>
              <a:rPr lang="en-GB" sz="2400" b="1" u="sng" dirty="0">
                <a:latin typeface="+mn-lt"/>
              </a:rPr>
              <a:t>8.40am</a:t>
            </a:r>
            <a:r>
              <a:rPr lang="en-GB" sz="2400" dirty="0">
                <a:latin typeface="+mn-lt"/>
              </a:rPr>
              <a:t> but children will be expected to be in class by 8.45am ready for learning. This means that there will be a 5-minute soft start and learning will begin at </a:t>
            </a:r>
            <a:r>
              <a:rPr lang="en-GB" sz="2400" b="1" u="sng" dirty="0">
                <a:latin typeface="+mn-lt"/>
              </a:rPr>
              <a:t>8.45am</a:t>
            </a:r>
            <a:r>
              <a:rPr lang="en-GB" sz="2400" dirty="0">
                <a:latin typeface="+mn-lt"/>
              </a:rPr>
              <a:t>. </a:t>
            </a:r>
          </a:p>
          <a:p>
            <a:pPr algn="ctr"/>
            <a:endParaRPr lang="en-GB" sz="2400" dirty="0">
              <a:latin typeface="+mn-lt"/>
            </a:endParaRPr>
          </a:p>
          <a:p>
            <a:pPr algn="ctr"/>
            <a:r>
              <a:rPr lang="en-GB" sz="2400" dirty="0">
                <a:latin typeface="+mn-lt"/>
              </a:rPr>
              <a:t>Please ensure that your child arrives in school on time and ready for their learning. </a:t>
            </a:r>
          </a:p>
          <a:p>
            <a:pPr algn="ctr"/>
            <a:r>
              <a:rPr lang="en-GB" sz="2400" b="1" dirty="0">
                <a:latin typeface="+mn-lt"/>
              </a:rPr>
              <a:t>School will finish at 3.15 pm</a:t>
            </a:r>
            <a:r>
              <a:rPr lang="en-GB" sz="2400" dirty="0">
                <a:latin typeface="+mn-lt"/>
              </a:rPr>
              <a:t>.</a:t>
            </a:r>
          </a:p>
        </p:txBody>
      </p:sp>
      <p:pic>
        <p:nvPicPr>
          <p:cNvPr id="6" name="Picture 3">
            <a:extLst>
              <a:ext uri="{FF2B5EF4-FFF2-40B4-BE49-F238E27FC236}">
                <a16:creationId xmlns:a16="http://schemas.microsoft.com/office/drawing/2014/main" id="{3A33E40B-1F7C-78DE-353B-BBCABADEF7E8}"/>
              </a:ext>
            </a:extLst>
          </p:cNvPr>
          <p:cNvPicPr>
            <a:picLocks noChangeAspect="1" noChangeArrowheads="1"/>
          </p:cNvPicPr>
          <p:nvPr/>
        </p:nvPicPr>
        <p:blipFill>
          <a:blip r:embed="rId2" cstate="print"/>
          <a:stretch>
            <a:fillRect/>
          </a:stretch>
        </p:blipFill>
        <p:spPr bwMode="auto">
          <a:xfrm>
            <a:off x="6228184" y="5440362"/>
            <a:ext cx="1244614" cy="1297820"/>
          </a:xfrm>
          <a:prstGeom prst="rect">
            <a:avLst/>
          </a:prstGeom>
          <a:noFill/>
        </p:spPr>
      </p:pic>
    </p:spTree>
    <p:extLst>
      <p:ext uri="{BB962C8B-B14F-4D97-AF65-F5344CB8AC3E}">
        <p14:creationId xmlns:p14="http://schemas.microsoft.com/office/powerpoint/2010/main" val="990181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pic>
        <p:nvPicPr>
          <p:cNvPr id="6146" name="Picture 3" descr="C:\Users\Liz Humpage\AppData\Local\Microsoft\Windows\Temporary Internet Files\Content.IE5\SV6YJITM\MP900442495[1].jpg"/>
          <p:cNvPicPr>
            <a:picLocks noChangeAspect="1" noChangeArrowheads="1"/>
          </p:cNvPicPr>
          <p:nvPr/>
        </p:nvPicPr>
        <p:blipFill>
          <a:blip r:embed="rId3" cstate="print"/>
          <a:srcRect/>
          <a:stretch>
            <a:fillRect/>
          </a:stretch>
        </p:blipFill>
        <p:spPr bwMode="auto">
          <a:xfrm>
            <a:off x="160684" y="176115"/>
            <a:ext cx="2015951" cy="1340045"/>
          </a:xfrm>
          <a:prstGeom prst="rect">
            <a:avLst/>
          </a:prstGeom>
          <a:noFill/>
          <a:ln w="9525">
            <a:noFill/>
            <a:miter lim="800000"/>
            <a:headEnd/>
            <a:tailEnd/>
          </a:ln>
        </p:spPr>
      </p:pic>
      <p:pic>
        <p:nvPicPr>
          <p:cNvPr id="6147" name="Picture 2" descr="C:\Users\Liz Humpage\AppData\Local\Microsoft\Windows\Temporary Internet Files\Content.IE5\XJUSAU8T\MC900130271[1].wmf"/>
          <p:cNvPicPr>
            <a:picLocks noChangeAspect="1" noChangeArrowheads="1"/>
          </p:cNvPicPr>
          <p:nvPr/>
        </p:nvPicPr>
        <p:blipFill>
          <a:blip r:embed="rId4" cstate="print"/>
          <a:srcRect/>
          <a:stretch>
            <a:fillRect/>
          </a:stretch>
        </p:blipFill>
        <p:spPr bwMode="auto">
          <a:xfrm>
            <a:off x="6981080" y="0"/>
            <a:ext cx="2015951" cy="1847499"/>
          </a:xfrm>
          <a:prstGeom prst="rect">
            <a:avLst/>
          </a:prstGeom>
          <a:noFill/>
          <a:ln w="9525">
            <a:noFill/>
            <a:miter lim="800000"/>
            <a:headEnd/>
            <a:tailEnd/>
          </a:ln>
        </p:spPr>
      </p:pic>
      <p:sp>
        <p:nvSpPr>
          <p:cNvPr id="3" name="TextBox 2"/>
          <p:cNvSpPr txBox="1"/>
          <p:nvPr/>
        </p:nvSpPr>
        <p:spPr>
          <a:xfrm>
            <a:off x="564430" y="1779624"/>
            <a:ext cx="8028855" cy="4444294"/>
          </a:xfrm>
          <a:prstGeom prst="rect">
            <a:avLst/>
          </a:prstGeom>
          <a:noFill/>
        </p:spPr>
        <p:txBody>
          <a:bodyPr wrap="square">
            <a:spAutoFit/>
          </a:bodyPr>
          <a:lstStyle/>
          <a:p>
            <a:pPr marL="114300">
              <a:lnSpc>
                <a:spcPct val="90000"/>
              </a:lnSpc>
              <a:spcBef>
                <a:spcPct val="20000"/>
              </a:spcBef>
              <a:defRPr/>
            </a:pPr>
            <a:r>
              <a:rPr lang="en-GB" sz="2800" dirty="0" smtClean="0">
                <a:latin typeface="+mn-lt"/>
              </a:rPr>
              <a:t>Curriculum Overview</a:t>
            </a:r>
          </a:p>
          <a:p>
            <a:pPr marL="114300">
              <a:lnSpc>
                <a:spcPct val="90000"/>
              </a:lnSpc>
              <a:spcBef>
                <a:spcPct val="20000"/>
              </a:spcBef>
              <a:defRPr/>
            </a:pPr>
            <a:r>
              <a:rPr lang="en-US" sz="2800" dirty="0" smtClean="0">
                <a:latin typeface="+mn-lt"/>
              </a:rPr>
              <a:t>Book lists</a:t>
            </a:r>
          </a:p>
          <a:p>
            <a:pPr marL="114300">
              <a:lnSpc>
                <a:spcPct val="90000"/>
              </a:lnSpc>
              <a:spcBef>
                <a:spcPct val="20000"/>
              </a:spcBef>
              <a:defRPr/>
            </a:pPr>
            <a:r>
              <a:rPr lang="en-US" sz="2800" dirty="0" smtClean="0">
                <a:latin typeface="+mn-lt"/>
              </a:rPr>
              <a:t>The Year 2 learner</a:t>
            </a:r>
            <a:endParaRPr lang="en-GB" sz="2800" dirty="0" smtClean="0">
              <a:latin typeface="+mn-lt"/>
            </a:endParaRPr>
          </a:p>
          <a:p>
            <a:pPr marL="114300">
              <a:lnSpc>
                <a:spcPct val="90000"/>
              </a:lnSpc>
              <a:spcBef>
                <a:spcPct val="20000"/>
              </a:spcBef>
              <a:defRPr/>
            </a:pPr>
            <a:r>
              <a:rPr lang="en-GB" sz="2800" dirty="0" smtClean="0">
                <a:latin typeface="+mn-lt"/>
                <a:cs typeface="+mn-cs"/>
              </a:rPr>
              <a:t>Phase 5 &amp; phase 6 sounds and tricky words. </a:t>
            </a:r>
            <a:r>
              <a:rPr lang="en-GB" sz="2800" dirty="0">
                <a:latin typeface="+mn-lt"/>
                <a:cs typeface="+mn-cs"/>
              </a:rPr>
              <a:t>		</a:t>
            </a: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a:p>
            <a:pPr fontAlgn="auto">
              <a:spcBef>
                <a:spcPts val="0"/>
              </a:spcBef>
              <a:spcAft>
                <a:spcPts val="0"/>
              </a:spcAft>
              <a:defRPr/>
            </a:pPr>
            <a:endParaRPr lang="en-GB" sz="2800" dirty="0">
              <a:latin typeface="+mn-lt"/>
              <a:cs typeface="+mn-cs"/>
            </a:endParaRPr>
          </a:p>
        </p:txBody>
      </p:sp>
      <p:pic>
        <p:nvPicPr>
          <p:cNvPr id="6149" name="Picture 6"/>
          <p:cNvPicPr>
            <a:picLocks noChangeAspect="1" noChangeArrowheads="1"/>
          </p:cNvPicPr>
          <p:nvPr/>
        </p:nvPicPr>
        <p:blipFill>
          <a:blip r:embed="rId5" cstate="print"/>
          <a:srcRect/>
          <a:stretch>
            <a:fillRect/>
          </a:stretch>
        </p:blipFill>
        <p:spPr bwMode="auto">
          <a:xfrm>
            <a:off x="7975416" y="5735860"/>
            <a:ext cx="864096" cy="846362"/>
          </a:xfrm>
          <a:prstGeom prst="rect">
            <a:avLst/>
          </a:prstGeom>
          <a:noFill/>
          <a:ln w="9525">
            <a:noFill/>
            <a:miter lim="800000"/>
            <a:headEnd/>
            <a:tailEnd/>
          </a:ln>
        </p:spPr>
      </p:pic>
      <p:sp>
        <p:nvSpPr>
          <p:cNvPr id="6150" name="Title 3"/>
          <p:cNvSpPr>
            <a:spLocks noGrp="1"/>
          </p:cNvSpPr>
          <p:nvPr>
            <p:ph type="title"/>
          </p:nvPr>
        </p:nvSpPr>
        <p:spPr/>
        <p:txBody>
          <a:bodyPr/>
          <a:lstStyle/>
          <a:p>
            <a:pPr eaLnBrk="1" hangingPunct="1"/>
            <a:r>
              <a:rPr lang="en-GB" u="sng"/>
              <a:t>Handouts</a:t>
            </a:r>
            <a:endParaRPr lang="en-GB"/>
          </a:p>
        </p:txBody>
      </p:sp>
      <p:pic>
        <p:nvPicPr>
          <p:cNvPr id="2" name="Content Placeholder 7">
            <a:extLst>
              <a:ext uri="{FF2B5EF4-FFF2-40B4-BE49-F238E27FC236}">
                <a16:creationId xmlns:a16="http://schemas.microsoft.com/office/drawing/2014/main" id="{0982DD89-1B0E-3A7C-AB36-6F5C488560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120857" y="5735860"/>
            <a:ext cx="854559" cy="855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B712E947-0734-45F9-9C4F-41114EC3A3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1" name="Title 1"/>
          <p:cNvSpPr>
            <a:spLocks noGrp="1"/>
          </p:cNvSpPr>
          <p:nvPr>
            <p:ph type="title"/>
          </p:nvPr>
        </p:nvSpPr>
        <p:spPr>
          <a:xfrm>
            <a:off x="1806265" y="-460927"/>
            <a:ext cx="4360680" cy="1556870"/>
          </a:xfrm>
        </p:spPr>
        <p:txBody>
          <a:bodyPr vert="horz" lIns="91440" tIns="45720" rIns="91440" bIns="45720" rtlCol="0" anchor="b">
            <a:normAutofit/>
          </a:bodyPr>
          <a:lstStyle/>
          <a:p>
            <a:pPr algn="l" eaLnBrk="1" hangingPunct="1">
              <a:lnSpc>
                <a:spcPct val="90000"/>
              </a:lnSpc>
            </a:pPr>
            <a:r>
              <a:rPr lang="en-US" sz="3500" u="sng" dirty="0"/>
              <a:t>Home Learning</a:t>
            </a:r>
          </a:p>
        </p:txBody>
      </p:sp>
      <p:sp>
        <p:nvSpPr>
          <p:cNvPr id="7172" name="TextBox 2"/>
          <p:cNvSpPr txBox="1">
            <a:spLocks noChangeArrowheads="1"/>
          </p:cNvSpPr>
          <p:nvPr/>
        </p:nvSpPr>
        <p:spPr bwMode="auto">
          <a:xfrm>
            <a:off x="218282" y="1709989"/>
            <a:ext cx="6729982" cy="3600236"/>
          </a:xfrm>
          <a:prstGeom prst="rect">
            <a:avLst/>
          </a:prstGeom>
        </p:spPr>
        <p:txBody>
          <a:bodyPr vert="horz" lIns="91440" tIns="45720" rIns="91440" bIns="45720" rtlCol="0">
            <a:noAutofit/>
          </a:bodyPr>
          <a:lstStyle/>
          <a:p>
            <a:pPr>
              <a:lnSpc>
                <a:spcPct val="90000"/>
              </a:lnSpc>
              <a:spcAft>
                <a:spcPts val="600"/>
              </a:spcAft>
            </a:pPr>
            <a:r>
              <a:rPr lang="en-US" altLang="en-US" sz="2000" dirty="0">
                <a:latin typeface="+mn-lt"/>
                <a:cs typeface="+mn-cs"/>
              </a:rPr>
              <a:t>Home Learning is set on the Year 2 Class Blog on a </a:t>
            </a:r>
            <a:r>
              <a:rPr lang="en-US" altLang="en-US" sz="2000" u="sng" dirty="0">
                <a:latin typeface="+mn-lt"/>
                <a:cs typeface="+mn-cs"/>
              </a:rPr>
              <a:t>Friday</a:t>
            </a:r>
            <a:r>
              <a:rPr lang="en-US" altLang="en-US" sz="2000" dirty="0">
                <a:latin typeface="+mn-lt"/>
                <a:cs typeface="+mn-cs"/>
              </a:rPr>
              <a:t> and is due to be completed by the </a:t>
            </a:r>
            <a:r>
              <a:rPr lang="en-US" altLang="en-US" sz="2000" dirty="0">
                <a:latin typeface="+mn-lt"/>
              </a:rPr>
              <a:t>following Wednesday.</a:t>
            </a:r>
          </a:p>
          <a:p>
            <a:pPr>
              <a:lnSpc>
                <a:spcPct val="90000"/>
              </a:lnSpc>
              <a:spcAft>
                <a:spcPts val="600"/>
              </a:spcAft>
            </a:pPr>
            <a:r>
              <a:rPr lang="en-US" altLang="en-US" sz="2000" dirty="0">
                <a:latin typeface="+mn-lt"/>
              </a:rPr>
              <a:t>Home learning might include:</a:t>
            </a:r>
          </a:p>
          <a:p>
            <a:pPr>
              <a:lnSpc>
                <a:spcPct val="90000"/>
              </a:lnSpc>
              <a:spcAft>
                <a:spcPts val="600"/>
              </a:spcAft>
            </a:pPr>
            <a:r>
              <a:rPr lang="en-US" altLang="en-US" sz="2000" b="1" dirty="0">
                <a:latin typeface="+mn-lt"/>
              </a:rPr>
              <a:t>Weekly Spellings</a:t>
            </a:r>
            <a:r>
              <a:rPr lang="en-US" altLang="en-US" sz="2000" dirty="0">
                <a:latin typeface="+mn-lt"/>
              </a:rPr>
              <a:t> - dictation test every Friday. </a:t>
            </a:r>
          </a:p>
          <a:p>
            <a:pPr>
              <a:lnSpc>
                <a:spcPct val="90000"/>
              </a:lnSpc>
              <a:spcAft>
                <a:spcPts val="600"/>
              </a:spcAft>
            </a:pPr>
            <a:r>
              <a:rPr lang="en-US" altLang="en-US" sz="2000" b="1" dirty="0">
                <a:latin typeface="+mn-lt"/>
              </a:rPr>
              <a:t>Reading </a:t>
            </a:r>
            <a:r>
              <a:rPr lang="en-US" altLang="en-US" sz="2000" dirty="0">
                <a:latin typeface="+mn-lt"/>
              </a:rPr>
              <a:t>– please listen to your child read.</a:t>
            </a:r>
          </a:p>
          <a:p>
            <a:pPr>
              <a:lnSpc>
                <a:spcPct val="90000"/>
              </a:lnSpc>
              <a:spcAft>
                <a:spcPts val="600"/>
              </a:spcAft>
            </a:pPr>
            <a:r>
              <a:rPr lang="en-US" altLang="en-US" sz="2000" b="1" dirty="0">
                <a:latin typeface="+mn-lt"/>
              </a:rPr>
              <a:t>Maths </a:t>
            </a:r>
            <a:r>
              <a:rPr lang="en-US" altLang="en-US" sz="2000" dirty="0">
                <a:latin typeface="+mn-lt"/>
              </a:rPr>
              <a:t>– Mathletics.</a:t>
            </a:r>
          </a:p>
          <a:p>
            <a:pPr>
              <a:lnSpc>
                <a:spcPct val="90000"/>
              </a:lnSpc>
              <a:spcAft>
                <a:spcPts val="600"/>
              </a:spcAft>
            </a:pPr>
            <a:r>
              <a:rPr lang="en-GB" sz="2000" b="1" dirty="0" err="1">
                <a:latin typeface="+mn-lt"/>
              </a:rPr>
              <a:t>Timestables</a:t>
            </a:r>
            <a:r>
              <a:rPr lang="en-GB" sz="2000" b="1" dirty="0">
                <a:latin typeface="+mn-lt"/>
              </a:rPr>
              <a:t> Rockstars </a:t>
            </a:r>
            <a:r>
              <a:rPr lang="en-GB" sz="2000" dirty="0">
                <a:latin typeface="+mn-lt"/>
              </a:rPr>
              <a:t>– after Christmas.</a:t>
            </a:r>
          </a:p>
          <a:p>
            <a:pPr>
              <a:lnSpc>
                <a:spcPct val="90000"/>
              </a:lnSpc>
              <a:spcAft>
                <a:spcPts val="600"/>
              </a:spcAft>
            </a:pPr>
            <a:r>
              <a:rPr lang="en-US" altLang="en-US" sz="2000" b="1" dirty="0">
                <a:latin typeface="+mn-lt"/>
              </a:rPr>
              <a:t>English</a:t>
            </a:r>
            <a:r>
              <a:rPr lang="en-US" altLang="en-US" sz="2000" dirty="0">
                <a:latin typeface="+mn-lt"/>
              </a:rPr>
              <a:t> – comprehension, research or spag.com</a:t>
            </a:r>
          </a:p>
          <a:p>
            <a:pPr>
              <a:lnSpc>
                <a:spcPct val="90000"/>
              </a:lnSpc>
              <a:spcAft>
                <a:spcPts val="600"/>
              </a:spcAft>
            </a:pPr>
            <a:r>
              <a:rPr lang="en-US" altLang="en-US" sz="2000" b="1" dirty="0">
                <a:latin typeface="+mn-lt"/>
              </a:rPr>
              <a:t>Science/Geography/RE </a:t>
            </a:r>
            <a:r>
              <a:rPr lang="en-US" altLang="en-US" sz="2000" dirty="0">
                <a:latin typeface="+mn-lt"/>
              </a:rPr>
              <a:t>– project or research.</a:t>
            </a:r>
          </a:p>
        </p:txBody>
      </p:sp>
      <p:pic>
        <p:nvPicPr>
          <p:cNvPr id="7173" name="Picture 2" descr="C:\Users\Liz Humpage\AppData\Local\Microsoft\Windows\Temporary Internet Files\Content.IE5\H13K41BM\MC900157235[1].wmf"/>
          <p:cNvPicPr>
            <a:picLocks noChangeAspect="1" noChangeArrowheads="1"/>
          </p:cNvPicPr>
          <p:nvPr/>
        </p:nvPicPr>
        <p:blipFill>
          <a:blip r:embed="rId3" cstate="print"/>
          <a:stretch>
            <a:fillRect/>
          </a:stretch>
        </p:blipFill>
        <p:spPr bwMode="auto">
          <a:xfrm>
            <a:off x="6823803" y="131041"/>
            <a:ext cx="1906169" cy="1556871"/>
          </a:xfrm>
          <a:prstGeom prst="rect">
            <a:avLst/>
          </a:prstGeom>
          <a:noFill/>
        </p:spPr>
      </p:pic>
      <p:pic>
        <p:nvPicPr>
          <p:cNvPr id="7170" name="Picture 6"/>
          <p:cNvPicPr>
            <a:picLocks noChangeAspect="1" noChangeArrowheads="1"/>
          </p:cNvPicPr>
          <p:nvPr/>
        </p:nvPicPr>
        <p:blipFill>
          <a:blip r:embed="rId4" cstate="print"/>
          <a:stretch>
            <a:fillRect/>
          </a:stretch>
        </p:blipFill>
        <p:spPr bwMode="auto">
          <a:xfrm>
            <a:off x="7990733" y="5320496"/>
            <a:ext cx="934985" cy="1039734"/>
          </a:xfrm>
          <a:prstGeom prst="rect">
            <a:avLst/>
          </a:prstGeom>
          <a:noFill/>
        </p:spPr>
      </p:pic>
      <p:sp>
        <p:nvSpPr>
          <p:cNvPr id="77" name="Rectangle 76">
            <a:extLst>
              <a:ext uri="{FF2B5EF4-FFF2-40B4-BE49-F238E27FC236}">
                <a16:creationId xmlns:a16="http://schemas.microsoft.com/office/drawing/2014/main" id="{5A65989E-BBD5-44D7-AA86-7AFD5D46BB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66000">
                <a:srgbClr val="000000"/>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231A2881-D8D7-4A7D-ACA3-E9F849F853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800"/>
            <a:ext cx="6115049" cy="456772"/>
          </a:xfrm>
          <a:prstGeom prst="rect">
            <a:avLst/>
          </a:prstGeom>
          <a:gradFill>
            <a:gsLst>
              <a:gs pos="0">
                <a:srgbClr val="000000">
                  <a:alpha val="63000"/>
                </a:srgbClr>
              </a:gs>
              <a:gs pos="100000">
                <a:schemeClr val="accent1">
                  <a:lumMod val="7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4" name="Picture 3" descr="C:\Users\Liz Humpage\AppData\Local\Microsoft\Windows\Temporary Internet Files\Content.IE5\SV6YJITM\MC900232054[1].wmf"/>
          <p:cNvPicPr>
            <a:picLocks noChangeAspect="1" noChangeArrowheads="1"/>
          </p:cNvPicPr>
          <p:nvPr/>
        </p:nvPicPr>
        <p:blipFill>
          <a:blip r:embed="rId5" cstate="print"/>
          <a:srcRect/>
          <a:stretch>
            <a:fillRect/>
          </a:stretch>
        </p:blipFill>
        <p:spPr bwMode="auto">
          <a:xfrm>
            <a:off x="436563" y="379413"/>
            <a:ext cx="927100" cy="962025"/>
          </a:xfrm>
          <a:prstGeom prst="rect">
            <a:avLst/>
          </a:prstGeom>
          <a:noFill/>
          <a:ln w="9525">
            <a:noFill/>
            <a:miter lim="800000"/>
            <a:headEnd/>
            <a:tailEnd/>
          </a:ln>
        </p:spPr>
      </p:pic>
      <p:pic>
        <p:nvPicPr>
          <p:cNvPr id="2" name="Content Placeholder 7">
            <a:extLst>
              <a:ext uri="{FF2B5EF4-FFF2-40B4-BE49-F238E27FC236}">
                <a16:creationId xmlns:a16="http://schemas.microsoft.com/office/drawing/2014/main" id="{20A07E62-49FD-281F-C847-012FFB7ED8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6934432" y="5348431"/>
            <a:ext cx="1013129" cy="10141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CE6F2"/>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3346177D-ADC4-4968-B747-5CFCD390B5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Title 1"/>
          <p:cNvSpPr>
            <a:spLocks noGrp="1"/>
          </p:cNvSpPr>
          <p:nvPr>
            <p:ph type="title"/>
          </p:nvPr>
        </p:nvSpPr>
        <p:spPr>
          <a:xfrm>
            <a:off x="3928388" y="-494180"/>
            <a:ext cx="4316172" cy="1667569"/>
          </a:xfrm>
        </p:spPr>
        <p:txBody>
          <a:bodyPr anchor="b">
            <a:normAutofit/>
          </a:bodyPr>
          <a:lstStyle/>
          <a:p>
            <a:pPr eaLnBrk="1" hangingPunct="1"/>
            <a:r>
              <a:rPr lang="en-GB" altLang="en-US" sz="3500" u="sng" dirty="0"/>
              <a:t>P.E.    </a:t>
            </a:r>
          </a:p>
        </p:txBody>
      </p:sp>
      <p:pic>
        <p:nvPicPr>
          <p:cNvPr id="9220" name="Picture 4"/>
          <p:cNvPicPr>
            <a:picLocks noChangeAspect="1" noChangeArrowheads="1"/>
          </p:cNvPicPr>
          <p:nvPr/>
        </p:nvPicPr>
        <p:blipFill>
          <a:blip r:embed="rId3" cstate="print"/>
          <a:stretch>
            <a:fillRect/>
          </a:stretch>
        </p:blipFill>
        <p:spPr bwMode="auto">
          <a:xfrm>
            <a:off x="1849796" y="4767976"/>
            <a:ext cx="1466647" cy="1495424"/>
          </a:xfrm>
          <a:prstGeom prst="rect">
            <a:avLst/>
          </a:prstGeom>
          <a:noFill/>
        </p:spPr>
      </p:pic>
      <p:sp>
        <p:nvSpPr>
          <p:cNvPr id="9219" name="Content Placeholder 2"/>
          <p:cNvSpPr>
            <a:spLocks noGrp="1"/>
          </p:cNvSpPr>
          <p:nvPr>
            <p:ph idx="1"/>
          </p:nvPr>
        </p:nvSpPr>
        <p:spPr>
          <a:xfrm>
            <a:off x="288042" y="1357512"/>
            <a:ext cx="8388414" cy="4807792"/>
          </a:xfrm>
        </p:spPr>
        <p:txBody>
          <a:bodyPr anchor="t">
            <a:normAutofit/>
          </a:bodyPr>
          <a:lstStyle/>
          <a:p>
            <a:pPr marL="114300" indent="0" algn="ctr" eaLnBrk="1" hangingPunct="1">
              <a:lnSpc>
                <a:spcPct val="110000"/>
              </a:lnSpc>
              <a:buNone/>
            </a:pPr>
            <a:r>
              <a:rPr lang="en-GB" altLang="en-US" sz="2800" dirty="0">
                <a:latin typeface="Arial" charset="0"/>
                <a:cs typeface="Arial" charset="0"/>
              </a:rPr>
              <a:t> </a:t>
            </a:r>
            <a:r>
              <a:rPr lang="en-GB" altLang="en-US" dirty="0"/>
              <a:t>This term the children will have P.E. on Tuesday and Wednesday.  On your child’s allocated PE Day, they will be required come to school in their PE Kit. </a:t>
            </a:r>
          </a:p>
          <a:p>
            <a:pPr marL="114300" indent="0" algn="ctr" eaLnBrk="1" hangingPunct="1">
              <a:lnSpc>
                <a:spcPct val="110000"/>
              </a:lnSpc>
              <a:buNone/>
            </a:pPr>
            <a:r>
              <a:rPr lang="en-GB" altLang="en-US" dirty="0"/>
              <a:t>Swimming will be in the Summer Term.    </a:t>
            </a:r>
          </a:p>
        </p:txBody>
      </p:sp>
      <p:sp>
        <p:nvSpPr>
          <p:cNvPr id="9227" name="Rectangle 9226">
            <a:extLst>
              <a:ext uri="{FF2B5EF4-FFF2-40B4-BE49-F238E27FC236}">
                <a16:creationId xmlns:a16="http://schemas.microsoft.com/office/drawing/2014/main" id="{0844A943-BF79-4FEA-ABB1-3BD54D2366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9144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9" name="Rectangle 9228">
            <a:extLst>
              <a:ext uri="{FF2B5EF4-FFF2-40B4-BE49-F238E27FC236}">
                <a16:creationId xmlns:a16="http://schemas.microsoft.com/office/drawing/2014/main" id="{6437CC72-F4A8-4DC3-AFAB-D22C482C8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28950" y="6400799"/>
            <a:ext cx="611504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7">
            <a:extLst>
              <a:ext uri="{FF2B5EF4-FFF2-40B4-BE49-F238E27FC236}">
                <a16:creationId xmlns:a16="http://schemas.microsoft.com/office/drawing/2014/main" id="{FB0DBABD-1865-3C1E-5768-2A0B0DCB5B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288042" y="4796197"/>
            <a:ext cx="1493902" cy="1357512"/>
          </a:xfrm>
          <a:prstGeom prst="rect">
            <a:avLst/>
          </a:prstGeom>
          <a:noFill/>
          <a:ln w="9525">
            <a:noFill/>
            <a:miter lim="800000"/>
            <a:headEnd/>
            <a:tailEnd/>
          </a:ln>
        </p:spPr>
      </p:pic>
    </p:spTree>
  </p:cSld>
  <p:clrMapOvr>
    <a:masterClrMapping/>
  </p:clrMapOvr>
  <p:transition spd="slow" advClick="0" advTm="3000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815</Words>
  <Application>Microsoft Office PowerPoint</Application>
  <PresentationFormat>On-screen Show (4:3)</PresentationFormat>
  <Paragraphs>136</Paragraphs>
  <Slides>21</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1" baseType="lpstr">
      <vt:lpstr>Arial</vt:lpstr>
      <vt:lpstr>Calibri</vt:lpstr>
      <vt:lpstr>inherit</vt:lpstr>
      <vt:lpstr>Source Sans Pro</vt:lpstr>
      <vt:lpstr>Swiss721BT-Roman</vt:lpstr>
      <vt:lpstr>Tahoma</vt:lpstr>
      <vt:lpstr>Wingdings</vt:lpstr>
      <vt:lpstr>Wingdings 3</vt:lpstr>
      <vt:lpstr>Office Theme</vt:lpstr>
      <vt:lpstr>Acrobat Document</vt:lpstr>
      <vt:lpstr>Meet the Teacher  Year 2 September 2023</vt:lpstr>
      <vt:lpstr>PowerPoint Presentation</vt:lpstr>
      <vt:lpstr>Expectations</vt:lpstr>
      <vt:lpstr>Attendance</vt:lpstr>
      <vt:lpstr>PowerPoint Presentation</vt:lpstr>
      <vt:lpstr>Start of School Time </vt:lpstr>
      <vt:lpstr>Handouts</vt:lpstr>
      <vt:lpstr>Home Learning</vt:lpstr>
      <vt:lpstr>P.E.    </vt:lpstr>
      <vt:lpstr>Class Blog</vt:lpstr>
      <vt:lpstr>Breaktime In Key Stage 1 snacks are provided but the children may to bring in their own snack for break.   This snack comprises of a piece of fruit or cereal bar.  </vt:lpstr>
      <vt:lpstr>  </vt:lpstr>
      <vt:lpstr>Our Partnership </vt:lpstr>
      <vt:lpstr>PowerPoint Presentation</vt:lpstr>
      <vt:lpstr>Dates for your diary All dates can be found on the school website and each week at the end of the School’s Weekly Newsletter.  </vt:lpstr>
      <vt:lpstr>Dates for your diary </vt:lpstr>
      <vt:lpstr>Parent Communication</vt:lpstr>
      <vt:lpstr>Mobile Phones</vt:lpstr>
      <vt:lpstr>  Parking  Please note that Pope Paul Primary School takes the safety of our children very seriously.  Parents bringing children to school by car should park in a safe location but well away from the school car park, school entrance or in the area of zig zag or double yellow lines. We ask you not to park along Great Slades. Parents should not drive into the school car park to drop children off.  </vt:lpstr>
      <vt:lpstr>Any Questions?</vt:lpstr>
      <vt:lpstr>Thank you!  The Year 2 team look forward to working with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September 2020</dc:title>
  <dc:creator>Catherine McNamara</dc:creator>
  <cp:lastModifiedBy>Elizabeth Heymoz</cp:lastModifiedBy>
  <cp:revision>41</cp:revision>
  <dcterms:created xsi:type="dcterms:W3CDTF">2020-08-30T23:59:57Z</dcterms:created>
  <dcterms:modified xsi:type="dcterms:W3CDTF">2023-09-15T14:11:16Z</dcterms:modified>
</cp:coreProperties>
</file>