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61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5712B-88A5-4E1C-9231-809B80DAC224}" type="datetimeFigureOut">
              <a:rPr lang="en-GB" smtClean="0"/>
              <a:t>14/07/2023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3D1A4-262A-4235-BBD1-BB5EA0B045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8604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5712B-88A5-4E1C-9231-809B80DAC224}" type="datetimeFigureOut">
              <a:rPr lang="en-GB" smtClean="0"/>
              <a:t>14/07/2023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3D1A4-262A-4235-BBD1-BB5EA0B045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5044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5712B-88A5-4E1C-9231-809B80DAC224}" type="datetimeFigureOut">
              <a:rPr lang="en-GB" smtClean="0"/>
              <a:t>14/07/2023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3D1A4-262A-4235-BBD1-BB5EA0B045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3078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5712B-88A5-4E1C-9231-809B80DAC224}" type="datetimeFigureOut">
              <a:rPr lang="en-GB" smtClean="0"/>
              <a:t>14/07/2023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3D1A4-262A-4235-BBD1-BB5EA0B045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4530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5712B-88A5-4E1C-9231-809B80DAC224}" type="datetimeFigureOut">
              <a:rPr lang="en-GB" smtClean="0"/>
              <a:t>14/07/2023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3D1A4-262A-4235-BBD1-BB5EA0B045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5880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5712B-88A5-4E1C-9231-809B80DAC224}" type="datetimeFigureOut">
              <a:rPr lang="en-GB" smtClean="0"/>
              <a:t>14/07/2023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3D1A4-262A-4235-BBD1-BB5EA0B045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5693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5712B-88A5-4E1C-9231-809B80DAC224}" type="datetimeFigureOut">
              <a:rPr lang="en-GB" smtClean="0"/>
              <a:t>14/07/2023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3D1A4-262A-4235-BBD1-BB5EA0B045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9391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5712B-88A5-4E1C-9231-809B80DAC224}" type="datetimeFigureOut">
              <a:rPr lang="en-GB" smtClean="0"/>
              <a:t>14/07/2023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3D1A4-262A-4235-BBD1-BB5EA0B045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5174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5712B-88A5-4E1C-9231-809B80DAC224}" type="datetimeFigureOut">
              <a:rPr lang="en-GB" smtClean="0"/>
              <a:t>14/07/2023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3D1A4-262A-4235-BBD1-BB5EA0B045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3730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5712B-88A5-4E1C-9231-809B80DAC224}" type="datetimeFigureOut">
              <a:rPr lang="en-GB" smtClean="0"/>
              <a:t>14/07/2023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3D1A4-262A-4235-BBD1-BB5EA0B045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5643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5712B-88A5-4E1C-9231-809B80DAC224}" type="datetimeFigureOut">
              <a:rPr lang="en-GB" smtClean="0"/>
              <a:t>14/07/2023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3D1A4-262A-4235-BBD1-BB5EA0B045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423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5712B-88A5-4E1C-9231-809B80DAC224}" type="datetimeFigureOut">
              <a:rPr lang="en-GB" smtClean="0"/>
              <a:t>14/07/2023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3D1A4-262A-4235-BBD1-BB5EA0B045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5027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623599"/>
            <a:ext cx="9144000" cy="1939492"/>
          </a:xfrm>
        </p:spPr>
        <p:txBody>
          <a:bodyPr/>
          <a:lstStyle/>
          <a:p>
            <a:r>
              <a:rPr lang="en-GB" dirty="0" smtClean="0">
                <a:latin typeface="Harrington" panose="04040505050A02020702" pitchFamily="82" charset="0"/>
              </a:rPr>
              <a:t>Year </a:t>
            </a:r>
            <a:r>
              <a:rPr lang="en-GB" dirty="0" smtClean="0">
                <a:latin typeface="Harrington" panose="04040505050A02020702" pitchFamily="82" charset="0"/>
              </a:rPr>
              <a:t>3 </a:t>
            </a:r>
            <a:r>
              <a:rPr lang="en-GB" dirty="0" smtClean="0">
                <a:latin typeface="Harrington" panose="04040505050A02020702" pitchFamily="82" charset="0"/>
              </a:rPr>
              <a:t>Trip to Hatfield House </a:t>
            </a:r>
            <a:endParaRPr lang="en-GB" dirty="0">
              <a:latin typeface="Harrington" panose="04040505050A02020702" pitchFamily="8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43"/>
          <a:stretch/>
        </p:blipFill>
        <p:spPr>
          <a:xfrm>
            <a:off x="2972971" y="2827608"/>
            <a:ext cx="6134546" cy="355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381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450" y="112541"/>
            <a:ext cx="5143500" cy="37420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1811" y="1781196"/>
            <a:ext cx="3742006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92"/>
          <a:stretch/>
        </p:blipFill>
        <p:spPr>
          <a:xfrm rot="5400000">
            <a:off x="7450364" y="2146397"/>
            <a:ext cx="2743200" cy="514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1064" y="351692"/>
            <a:ext cx="44319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/>
              <a:t>Identifying Plants </a:t>
            </a:r>
            <a:endParaRPr lang="en-GB" sz="5400" dirty="0"/>
          </a:p>
        </p:txBody>
      </p:sp>
    </p:spTree>
    <p:extLst>
      <p:ext uri="{BB962C8B-B14F-4D97-AF65-F5344CB8AC3E}">
        <p14:creationId xmlns:p14="http://schemas.microsoft.com/office/powerpoint/2010/main" val="1850364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4" b="17045"/>
          <a:stretch/>
        </p:blipFill>
        <p:spPr>
          <a:xfrm>
            <a:off x="5326072" y="321549"/>
            <a:ext cx="3888266" cy="27737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48"/>
          <a:stretch/>
        </p:blipFill>
        <p:spPr>
          <a:xfrm rot="5400000">
            <a:off x="500944" y="2049513"/>
            <a:ext cx="3759202" cy="33981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51"/>
          <a:stretch/>
        </p:blipFill>
        <p:spPr>
          <a:xfrm>
            <a:off x="5547360" y="3495378"/>
            <a:ext cx="5059680" cy="265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512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57" y="537028"/>
            <a:ext cx="3759200" cy="2819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57" y="3657600"/>
            <a:ext cx="3759200" cy="2819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314" y="3657600"/>
            <a:ext cx="3759200" cy="2819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314" y="537028"/>
            <a:ext cx="3759200" cy="2819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70400" y="2669289"/>
            <a:ext cx="27141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/>
              <a:t>Lunch time!</a:t>
            </a:r>
            <a:r>
              <a:rPr lang="en-GB" sz="3600" dirty="0" smtClean="0"/>
              <a:t> 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7624705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346" y="3456186"/>
            <a:ext cx="3970812" cy="31696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722" y="784665"/>
            <a:ext cx="4412046" cy="33090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345" y="257460"/>
            <a:ext cx="3970812" cy="29781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97415" y="4628271"/>
            <a:ext cx="58240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/>
              <a:t>Observational Drawing </a:t>
            </a:r>
            <a:endParaRPr lang="en-GB" sz="5400" dirty="0"/>
          </a:p>
        </p:txBody>
      </p:sp>
    </p:spTree>
    <p:extLst>
      <p:ext uri="{BB962C8B-B14F-4D97-AF65-F5344CB8AC3E}">
        <p14:creationId xmlns:p14="http://schemas.microsoft.com/office/powerpoint/2010/main" val="3911602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46" y="647113"/>
            <a:ext cx="4093122" cy="30351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009" y="647114"/>
            <a:ext cx="4046806" cy="30351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42"/>
          <a:stretch/>
        </p:blipFill>
        <p:spPr>
          <a:xfrm>
            <a:off x="3713167" y="3682219"/>
            <a:ext cx="4354796" cy="284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7898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03" b="45641"/>
          <a:stretch/>
        </p:blipFill>
        <p:spPr>
          <a:xfrm>
            <a:off x="6802664" y="390993"/>
            <a:ext cx="4710550" cy="33202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29" b="34359"/>
          <a:stretch/>
        </p:blipFill>
        <p:spPr>
          <a:xfrm>
            <a:off x="383107" y="436769"/>
            <a:ext cx="4363030" cy="30611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" t="1076" r="-421" b="32197"/>
          <a:stretch/>
        </p:blipFill>
        <p:spPr>
          <a:xfrm>
            <a:off x="3669460" y="3497943"/>
            <a:ext cx="4037718" cy="316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0104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51"/>
          <a:stretch/>
        </p:blipFill>
        <p:spPr>
          <a:xfrm>
            <a:off x="1636541" y="689317"/>
            <a:ext cx="9144000" cy="534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657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13</Words>
  <Application>Microsoft Office PowerPoint</Application>
  <PresentationFormat>Widescreen</PresentationFormat>
  <Paragraphs>4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Harrington</vt:lpstr>
      <vt:lpstr>Office Theme</vt:lpstr>
      <vt:lpstr>Year 3 Trip to Hatfield House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2 Trip to Hatfield House</dc:title>
  <dc:creator>Donna Carey</dc:creator>
  <cp:lastModifiedBy>Donna Carey</cp:lastModifiedBy>
  <cp:revision>4</cp:revision>
  <dcterms:created xsi:type="dcterms:W3CDTF">2023-07-14T10:05:48Z</dcterms:created>
  <dcterms:modified xsi:type="dcterms:W3CDTF">2023-07-14T11:15:05Z</dcterms:modified>
</cp:coreProperties>
</file>