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6" r:id="rId3"/>
    <p:sldId id="297" r:id="rId4"/>
    <p:sldId id="298" r:id="rId5"/>
    <p:sldId id="299" r:id="rId6"/>
    <p:sldId id="280" r:id="rId7"/>
    <p:sldId id="281" r:id="rId8"/>
    <p:sldId id="277" r:id="rId9"/>
    <p:sldId id="300" r:id="rId10"/>
    <p:sldId id="301" r:id="rId11"/>
    <p:sldId id="302" r:id="rId12"/>
    <p:sldId id="303" r:id="rId13"/>
    <p:sldId id="304" r:id="rId14"/>
    <p:sldId id="305" r:id="rId15"/>
    <p:sldId id="30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4C29-1B85-73DE-57A3-A3639C6664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EE31B0D-C44D-09B2-1C97-BC0C035FEC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75FC6A-C8D6-882F-311E-11316F356FC9}"/>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5" name="Footer Placeholder 4">
            <a:extLst>
              <a:ext uri="{FF2B5EF4-FFF2-40B4-BE49-F238E27FC236}">
                <a16:creationId xmlns:a16="http://schemas.microsoft.com/office/drawing/2014/main" id="{5507452F-1041-4B60-A20E-D9AC9C11BB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69BC6-9984-3DDC-334A-7ACD5640AF9F}"/>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160057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D5D9-D97B-B509-0939-4D46637A8C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354619-315B-AC60-D95A-BAA2C647B7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5CF70-0CB0-C3EF-1214-E580CF25692A}"/>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5" name="Footer Placeholder 4">
            <a:extLst>
              <a:ext uri="{FF2B5EF4-FFF2-40B4-BE49-F238E27FC236}">
                <a16:creationId xmlns:a16="http://schemas.microsoft.com/office/drawing/2014/main" id="{FF1C809D-6C29-EBEB-0575-152B2D6891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0A2D2F-692B-7BAC-497D-8F0FF06B7769}"/>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12451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489B3-E617-645C-53C8-715313100E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254151-22C4-1981-0E66-9106BEA109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65BC96-6E4A-1747-F034-3C2CF4EF8D2C}"/>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5" name="Footer Placeholder 4">
            <a:extLst>
              <a:ext uri="{FF2B5EF4-FFF2-40B4-BE49-F238E27FC236}">
                <a16:creationId xmlns:a16="http://schemas.microsoft.com/office/drawing/2014/main" id="{C0EEF71C-E395-C8CF-CAEB-3728FB7AB4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685887-5DDA-F533-ADC1-0BB29FCEA41B}"/>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74594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77EF7-A8CC-8EB3-457E-B4BE1BCE89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5FF331-943D-2C61-7DCE-93679593F8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D02E35-D341-D02F-C927-00070A342FE4}"/>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5" name="Footer Placeholder 4">
            <a:extLst>
              <a:ext uri="{FF2B5EF4-FFF2-40B4-BE49-F238E27FC236}">
                <a16:creationId xmlns:a16="http://schemas.microsoft.com/office/drawing/2014/main" id="{6E4C582E-96B1-110A-5DA7-379148111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D37275-BCF4-307C-3B23-2563241BE7AA}"/>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390233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E7E4-40DE-6B2B-F0E8-E6F1A6532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AB8289-4CA3-6E65-4861-5354DCE8AB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89C5B3-C9B9-F9EB-8E33-287E0DCDD12C}"/>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5" name="Footer Placeholder 4">
            <a:extLst>
              <a:ext uri="{FF2B5EF4-FFF2-40B4-BE49-F238E27FC236}">
                <a16:creationId xmlns:a16="http://schemas.microsoft.com/office/drawing/2014/main" id="{D9D79A1C-BDE1-9A03-78B8-4C9639E5CA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F0935E-35D0-9C8C-47FB-94E4AE06021E}"/>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424701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1983E-2C88-1B76-007E-1B2BE8BE2B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4A8E19-67A4-BB97-C14C-B63F887A7C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80EE75-EE50-C845-C17B-4F95CF42C4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A3D973-7631-13FE-7DFD-9EB51FCEBB78}"/>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6" name="Footer Placeholder 5">
            <a:extLst>
              <a:ext uri="{FF2B5EF4-FFF2-40B4-BE49-F238E27FC236}">
                <a16:creationId xmlns:a16="http://schemas.microsoft.com/office/drawing/2014/main" id="{A2031F44-F726-25F5-0034-3D353E3AF4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CAD718-F03F-16C1-41F5-88B7CDD45B0C}"/>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277653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9842-0050-0B4C-5149-D8F0B04796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370F7D-B80E-AB14-457F-379DB76317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41E928-2139-CC75-6C3C-51A7621FD6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748D54B-3EFB-B373-E189-BB579965F5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B98070-ACF7-AB63-8246-BAABF6242C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86CE05-B1C1-CB40-3F17-A66482880B62}"/>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8" name="Footer Placeholder 7">
            <a:extLst>
              <a:ext uri="{FF2B5EF4-FFF2-40B4-BE49-F238E27FC236}">
                <a16:creationId xmlns:a16="http://schemas.microsoft.com/office/drawing/2014/main" id="{DF8EEEC8-F139-CE1A-EBEE-D3511D1DA2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08B889-2B21-E9FE-392D-3FC1FB2C755A}"/>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295704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33EA-BBAE-2167-961E-1952EAC34B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A60B81-EB26-6367-A879-1A1388F46F48}"/>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4" name="Footer Placeholder 3">
            <a:extLst>
              <a:ext uri="{FF2B5EF4-FFF2-40B4-BE49-F238E27FC236}">
                <a16:creationId xmlns:a16="http://schemas.microsoft.com/office/drawing/2014/main" id="{CE222EBD-23EC-B47F-6D2C-6D45290785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DFE89CC-B240-12AD-9A98-48D8CEAC34F9}"/>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181618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CE4EC-DC0F-2708-031C-85E8B96D604B}"/>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3" name="Footer Placeholder 2">
            <a:extLst>
              <a:ext uri="{FF2B5EF4-FFF2-40B4-BE49-F238E27FC236}">
                <a16:creationId xmlns:a16="http://schemas.microsoft.com/office/drawing/2014/main" id="{3BFB95D0-19D0-92E0-6756-F86B9F0087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A4BA49-F295-96C0-CD1F-187F16FE139C}"/>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48247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D1ED-1053-8EF6-3C94-127194413E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D81F57-9CCB-3BAB-4B4A-C906FA706B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77E41E-F0F0-C25E-2C20-FD76FE21A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015FB-0ED0-62AB-3E95-3F723964222E}"/>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6" name="Footer Placeholder 5">
            <a:extLst>
              <a:ext uri="{FF2B5EF4-FFF2-40B4-BE49-F238E27FC236}">
                <a16:creationId xmlns:a16="http://schemas.microsoft.com/office/drawing/2014/main" id="{28565AD0-6E32-A9FF-1A65-5EC653D0C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1FA2DA-90F7-8496-2BB9-0BF7AE498A46}"/>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181601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B39A0-9B77-BF4B-AE39-460E93AC1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537498-778D-AFC4-180E-95F1ABB0C7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F69ED5F-2B56-87F3-6E3D-B4DDAD4A9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7CEFE-315A-15BB-5855-DA5FD701DF5C}"/>
              </a:ext>
            </a:extLst>
          </p:cNvPr>
          <p:cNvSpPr>
            <a:spLocks noGrp="1"/>
          </p:cNvSpPr>
          <p:nvPr>
            <p:ph type="dt" sz="half" idx="10"/>
          </p:nvPr>
        </p:nvSpPr>
        <p:spPr/>
        <p:txBody>
          <a:bodyPr/>
          <a:lstStyle/>
          <a:p>
            <a:fld id="{4303F986-946F-432C-9E42-18F363257D90}" type="datetimeFigureOut">
              <a:rPr lang="en-GB" smtClean="0"/>
              <a:t>30/06/2023</a:t>
            </a:fld>
            <a:endParaRPr lang="en-GB"/>
          </a:p>
        </p:txBody>
      </p:sp>
      <p:sp>
        <p:nvSpPr>
          <p:cNvPr id="6" name="Footer Placeholder 5">
            <a:extLst>
              <a:ext uri="{FF2B5EF4-FFF2-40B4-BE49-F238E27FC236}">
                <a16:creationId xmlns:a16="http://schemas.microsoft.com/office/drawing/2014/main" id="{535F1BD2-F850-27E3-BDEB-BF204E239D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E14260-B063-F507-2A87-E6A97D096D44}"/>
              </a:ext>
            </a:extLst>
          </p:cNvPr>
          <p:cNvSpPr>
            <a:spLocks noGrp="1"/>
          </p:cNvSpPr>
          <p:nvPr>
            <p:ph type="sldNum" sz="quarter" idx="12"/>
          </p:nvPr>
        </p:nvSpPr>
        <p:spPr/>
        <p:txBody>
          <a:bodyPr/>
          <a:lstStyle/>
          <a:p>
            <a:fld id="{92F892CB-131E-4EB4-988A-862B796620FD}" type="slidenum">
              <a:rPr lang="en-GB" smtClean="0"/>
              <a:t>‹#›</a:t>
            </a:fld>
            <a:endParaRPr lang="en-GB"/>
          </a:p>
        </p:txBody>
      </p:sp>
    </p:spTree>
    <p:extLst>
      <p:ext uri="{BB962C8B-B14F-4D97-AF65-F5344CB8AC3E}">
        <p14:creationId xmlns:p14="http://schemas.microsoft.com/office/powerpoint/2010/main" val="135303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2A2DA6-C9FC-AC77-FBC6-71C41259B5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7FCD6D-31CB-49EE-147A-5254BD830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3C101-F4E6-6024-CF3A-18E3CA95FC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3F986-946F-432C-9E42-18F363257D90}" type="datetimeFigureOut">
              <a:rPr lang="en-GB" smtClean="0"/>
              <a:t>30/06/2023</a:t>
            </a:fld>
            <a:endParaRPr lang="en-GB"/>
          </a:p>
        </p:txBody>
      </p:sp>
      <p:sp>
        <p:nvSpPr>
          <p:cNvPr id="5" name="Footer Placeholder 4">
            <a:extLst>
              <a:ext uri="{FF2B5EF4-FFF2-40B4-BE49-F238E27FC236}">
                <a16:creationId xmlns:a16="http://schemas.microsoft.com/office/drawing/2014/main" id="{4D66BD36-167B-DCC3-C867-0D8DE1872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387EB6-ABA0-F001-09B6-BA28BA14BF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892CB-131E-4EB4-988A-862B796620FD}" type="slidenum">
              <a:rPr lang="en-GB" smtClean="0"/>
              <a:t>‹#›</a:t>
            </a:fld>
            <a:endParaRPr lang="en-GB"/>
          </a:p>
        </p:txBody>
      </p:sp>
    </p:spTree>
    <p:extLst>
      <p:ext uri="{BB962C8B-B14F-4D97-AF65-F5344CB8AC3E}">
        <p14:creationId xmlns:p14="http://schemas.microsoft.com/office/powerpoint/2010/main" val="1672965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10+The+Bear+Necessities%20(1).m4a" TargetMode="External"/><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rcstageproductions.com/uploads/1/1/0/7/110790189/21_i_wanna_be_like_you__bows___voc_1.m4a" TargetMode="External"/><Relationship Id="rId2" Type="http://schemas.openxmlformats.org/officeDocument/2006/relationships/hyperlink" Target="https://www.lrcstageproductions.com/uploads/1/1/0/7/110790189/20_the_bare_necessities__finale___vo.m4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rcstageproductions.com/jungle-book-kids-music.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ourcornersdrama.com/practic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105F18-8DF1-7F7A-A85A-031C172235E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That’s what friends are for   Scene  8</a:t>
            </a:r>
          </a:p>
        </p:txBody>
      </p:sp>
      <p:pic>
        <p:nvPicPr>
          <p:cNvPr id="5" name="Content Placeholder 4">
            <a:extLst>
              <a:ext uri="{FF2B5EF4-FFF2-40B4-BE49-F238E27FC236}">
                <a16:creationId xmlns:a16="http://schemas.microsoft.com/office/drawing/2014/main" id="{A3AFD5F4-9851-1856-C352-15E577587C33}"/>
              </a:ext>
            </a:extLst>
          </p:cNvPr>
          <p:cNvPicPr>
            <a:picLocks noGrp="1" noChangeAspect="1"/>
          </p:cNvPicPr>
          <p:nvPr>
            <p:ph idx="1"/>
          </p:nvPr>
        </p:nvPicPr>
        <p:blipFill>
          <a:blip r:embed="rId2"/>
          <a:stretch>
            <a:fillRect/>
          </a:stretch>
        </p:blipFill>
        <p:spPr>
          <a:xfrm>
            <a:off x="4216526" y="428405"/>
            <a:ext cx="6170890" cy="6001190"/>
          </a:xfrm>
          <a:prstGeom prst="rect">
            <a:avLst/>
          </a:prstGeom>
        </p:spPr>
      </p:pic>
    </p:spTree>
    <p:extLst>
      <p:ext uri="{BB962C8B-B14F-4D97-AF65-F5344CB8AC3E}">
        <p14:creationId xmlns:p14="http://schemas.microsoft.com/office/powerpoint/2010/main" val="128501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F837-71CC-9993-6F1E-B3B4C938D66C}"/>
              </a:ext>
            </a:extLst>
          </p:cNvPr>
          <p:cNvSpPr>
            <a:spLocks noGrp="1"/>
          </p:cNvSpPr>
          <p:nvPr>
            <p:ph type="title"/>
          </p:nvPr>
        </p:nvSpPr>
        <p:spPr/>
        <p:txBody>
          <a:bodyPr/>
          <a:lstStyle/>
          <a:p>
            <a:r>
              <a:rPr lang="en-GB" dirty="0"/>
              <a:t>Scene 4</a:t>
            </a:r>
          </a:p>
        </p:txBody>
      </p:sp>
      <p:sp>
        <p:nvSpPr>
          <p:cNvPr id="3" name="Content Placeholder 2">
            <a:extLst>
              <a:ext uri="{FF2B5EF4-FFF2-40B4-BE49-F238E27FC236}">
                <a16:creationId xmlns:a16="http://schemas.microsoft.com/office/drawing/2014/main" id="{ECBC8935-027C-024E-727A-FD2867A108DA}"/>
              </a:ext>
            </a:extLst>
          </p:cNvPr>
          <p:cNvSpPr>
            <a:spLocks noGrp="1"/>
          </p:cNvSpPr>
          <p:nvPr>
            <p:ph idx="1"/>
          </p:nvPr>
        </p:nvSpPr>
        <p:spPr/>
        <p:txBody>
          <a:bodyPr/>
          <a:lstStyle/>
          <a:p>
            <a:pPr marL="0" indent="0">
              <a:buNone/>
            </a:pPr>
            <a:r>
              <a:rPr lang="en-GB" dirty="0">
                <a:hlinkClick r:id="rId2"/>
              </a:rPr>
              <a:t>Baloo</a:t>
            </a:r>
            <a:r>
              <a:rPr lang="en-GB" dirty="0">
                <a:hlinkClick r:id="rId2"/>
              </a:rPr>
              <a:t> the Bear</a:t>
            </a:r>
            <a:endParaRPr lang="en-GB" dirty="0"/>
          </a:p>
          <a:p>
            <a:pPr marL="0" indent="0">
              <a:buNone/>
            </a:pPr>
            <a:endParaRPr lang="en-GB" dirty="0"/>
          </a:p>
          <a:p>
            <a:pPr marL="0" indent="0">
              <a:buNone/>
            </a:pPr>
            <a:r>
              <a:rPr lang="en-GB" dirty="0">
                <a:hlinkClick r:id="rId2"/>
              </a:rPr>
              <a:t>The Bare Necessities</a:t>
            </a:r>
            <a:endParaRPr lang="en-GB" dirty="0"/>
          </a:p>
        </p:txBody>
      </p:sp>
    </p:spTree>
    <p:extLst>
      <p:ext uri="{BB962C8B-B14F-4D97-AF65-F5344CB8AC3E}">
        <p14:creationId xmlns:p14="http://schemas.microsoft.com/office/powerpoint/2010/main" val="2195026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51166-B6B1-3F87-0344-5638422C4E71}"/>
              </a:ext>
            </a:extLst>
          </p:cNvPr>
          <p:cNvSpPr>
            <a:spLocks noGrp="1"/>
          </p:cNvSpPr>
          <p:nvPr>
            <p:ph type="title"/>
          </p:nvPr>
        </p:nvSpPr>
        <p:spPr/>
        <p:txBody>
          <a:bodyPr/>
          <a:lstStyle/>
          <a:p>
            <a:r>
              <a:rPr lang="en-GB" dirty="0"/>
              <a:t>Scene 5</a:t>
            </a:r>
          </a:p>
        </p:txBody>
      </p:sp>
      <p:sp>
        <p:nvSpPr>
          <p:cNvPr id="3" name="Content Placeholder 2">
            <a:extLst>
              <a:ext uri="{FF2B5EF4-FFF2-40B4-BE49-F238E27FC236}">
                <a16:creationId xmlns:a16="http://schemas.microsoft.com/office/drawing/2014/main" id="{6EBACE32-F889-38F9-2CC7-6ACEB47AF79C}"/>
              </a:ext>
            </a:extLst>
          </p:cNvPr>
          <p:cNvSpPr>
            <a:spLocks noGrp="1"/>
          </p:cNvSpPr>
          <p:nvPr>
            <p:ph idx="1"/>
          </p:nvPr>
        </p:nvSpPr>
        <p:spPr/>
        <p:txBody>
          <a:bodyPr/>
          <a:lstStyle/>
          <a:p>
            <a:pPr marL="0" indent="0">
              <a:buNone/>
            </a:pPr>
            <a:r>
              <a:rPr lang="en-GB" dirty="0">
                <a:hlinkClick r:id="rId2"/>
              </a:rPr>
              <a:t>Monkey Business</a:t>
            </a:r>
            <a:endParaRPr lang="en-GB" dirty="0"/>
          </a:p>
          <a:p>
            <a:pPr marL="0" indent="0">
              <a:buNone/>
            </a:pPr>
            <a:endParaRPr lang="en-GB" dirty="0"/>
          </a:p>
          <a:p>
            <a:pPr marL="0" indent="0">
              <a:buNone/>
            </a:pPr>
            <a:r>
              <a:rPr lang="en-GB" dirty="0">
                <a:hlinkClick r:id="rId3" action="ppaction://hlinkfile"/>
              </a:rPr>
              <a:t>King Loui Fanfare</a:t>
            </a:r>
          </a:p>
          <a:p>
            <a:pPr marL="0" indent="0">
              <a:buNone/>
            </a:pPr>
            <a:endParaRPr lang="en-GB" dirty="0">
              <a:hlinkClick r:id="rId3" action="ppaction://hlinkfile"/>
            </a:endParaRPr>
          </a:p>
          <a:p>
            <a:pPr marL="0" indent="0">
              <a:buNone/>
            </a:pPr>
            <a:r>
              <a:rPr lang="en-GB" dirty="0">
                <a:hlinkClick r:id="rId3" action="ppaction://hlinkfile"/>
              </a:rPr>
              <a:t>I </a:t>
            </a:r>
            <a:r>
              <a:rPr lang="en-GB" dirty="0" err="1">
                <a:hlinkClick r:id="rId3" action="ppaction://hlinkfile"/>
              </a:rPr>
              <a:t>wanna</a:t>
            </a:r>
            <a:r>
              <a:rPr lang="en-GB" dirty="0">
                <a:hlinkClick r:id="rId3" action="ppaction://hlinkfile"/>
              </a:rPr>
              <a:t> be like you</a:t>
            </a:r>
            <a:endParaRPr lang="en-GB" dirty="0"/>
          </a:p>
          <a:p>
            <a:pPr marL="0" indent="0">
              <a:buNone/>
            </a:pPr>
            <a:endParaRPr lang="en-GB" dirty="0"/>
          </a:p>
        </p:txBody>
      </p:sp>
    </p:spTree>
    <p:extLst>
      <p:ext uri="{BB962C8B-B14F-4D97-AF65-F5344CB8AC3E}">
        <p14:creationId xmlns:p14="http://schemas.microsoft.com/office/powerpoint/2010/main" val="295909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1C0F-A29E-D0A9-2B4D-B54A971A0B54}"/>
              </a:ext>
            </a:extLst>
          </p:cNvPr>
          <p:cNvSpPr>
            <a:spLocks noGrp="1"/>
          </p:cNvSpPr>
          <p:nvPr>
            <p:ph type="title"/>
          </p:nvPr>
        </p:nvSpPr>
        <p:spPr/>
        <p:txBody>
          <a:bodyPr/>
          <a:lstStyle/>
          <a:p>
            <a:r>
              <a:rPr lang="en-GB" dirty="0"/>
              <a:t>Scene 6</a:t>
            </a:r>
          </a:p>
        </p:txBody>
      </p:sp>
      <p:sp>
        <p:nvSpPr>
          <p:cNvPr id="3" name="Content Placeholder 2">
            <a:extLst>
              <a:ext uri="{FF2B5EF4-FFF2-40B4-BE49-F238E27FC236}">
                <a16:creationId xmlns:a16="http://schemas.microsoft.com/office/drawing/2014/main" id="{6BCD020D-3ACF-4305-6838-3D29E825BB61}"/>
              </a:ext>
            </a:extLst>
          </p:cNvPr>
          <p:cNvSpPr>
            <a:spLocks noGrp="1"/>
          </p:cNvSpPr>
          <p:nvPr>
            <p:ph idx="1"/>
          </p:nvPr>
        </p:nvSpPr>
        <p:spPr/>
        <p:txBody>
          <a:bodyPr/>
          <a:lstStyle/>
          <a:p>
            <a:pPr marL="0" indent="0">
              <a:buNone/>
            </a:pPr>
            <a:r>
              <a:rPr lang="en-GB" dirty="0" err="1">
                <a:hlinkClick r:id="rId2"/>
              </a:rPr>
              <a:t>Shere</a:t>
            </a:r>
            <a:r>
              <a:rPr lang="en-GB" dirty="0">
                <a:hlinkClick r:id="rId2"/>
              </a:rPr>
              <a:t> Khan</a:t>
            </a:r>
            <a:endParaRPr lang="en-GB" dirty="0"/>
          </a:p>
        </p:txBody>
      </p:sp>
    </p:spTree>
    <p:extLst>
      <p:ext uri="{BB962C8B-B14F-4D97-AF65-F5344CB8AC3E}">
        <p14:creationId xmlns:p14="http://schemas.microsoft.com/office/powerpoint/2010/main" val="831893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A9BF-4D6E-15E2-1D3E-FC0A3E88064B}"/>
              </a:ext>
            </a:extLst>
          </p:cNvPr>
          <p:cNvSpPr>
            <a:spLocks noGrp="1"/>
          </p:cNvSpPr>
          <p:nvPr>
            <p:ph type="title"/>
          </p:nvPr>
        </p:nvSpPr>
        <p:spPr/>
        <p:txBody>
          <a:bodyPr/>
          <a:lstStyle/>
          <a:p>
            <a:r>
              <a:rPr lang="en-GB" dirty="0"/>
              <a:t>Scene 7</a:t>
            </a:r>
          </a:p>
        </p:txBody>
      </p:sp>
      <p:sp>
        <p:nvSpPr>
          <p:cNvPr id="3" name="Content Placeholder 2">
            <a:extLst>
              <a:ext uri="{FF2B5EF4-FFF2-40B4-BE49-F238E27FC236}">
                <a16:creationId xmlns:a16="http://schemas.microsoft.com/office/drawing/2014/main" id="{5A47A48B-6231-1163-29B2-C4E48E011F38}"/>
              </a:ext>
            </a:extLst>
          </p:cNvPr>
          <p:cNvSpPr>
            <a:spLocks noGrp="1"/>
          </p:cNvSpPr>
          <p:nvPr>
            <p:ph idx="1"/>
          </p:nvPr>
        </p:nvSpPr>
        <p:spPr/>
        <p:txBody>
          <a:bodyPr/>
          <a:lstStyle/>
          <a:p>
            <a:pPr marL="0" indent="0">
              <a:buNone/>
            </a:pPr>
            <a:r>
              <a:rPr lang="en-GB" dirty="0">
                <a:hlinkClick r:id="rId2"/>
              </a:rPr>
              <a:t>Bedtime</a:t>
            </a:r>
            <a:endParaRPr lang="en-GB" dirty="0"/>
          </a:p>
          <a:p>
            <a:pPr marL="0" indent="0">
              <a:buNone/>
            </a:pPr>
            <a:endParaRPr lang="en-GB" dirty="0"/>
          </a:p>
          <a:p>
            <a:pPr marL="0" indent="0">
              <a:buNone/>
            </a:pPr>
            <a:r>
              <a:rPr lang="en-GB" dirty="0">
                <a:hlinkClick r:id="rId2"/>
              </a:rPr>
              <a:t>Mowgli Runs</a:t>
            </a:r>
            <a:endParaRPr lang="en-GB" dirty="0"/>
          </a:p>
        </p:txBody>
      </p:sp>
    </p:spTree>
    <p:extLst>
      <p:ext uri="{BB962C8B-B14F-4D97-AF65-F5344CB8AC3E}">
        <p14:creationId xmlns:p14="http://schemas.microsoft.com/office/powerpoint/2010/main" val="1607040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90F5-10A4-1DE8-6E89-0AADE479F46A}"/>
              </a:ext>
            </a:extLst>
          </p:cNvPr>
          <p:cNvSpPr>
            <a:spLocks noGrp="1"/>
          </p:cNvSpPr>
          <p:nvPr>
            <p:ph type="title"/>
          </p:nvPr>
        </p:nvSpPr>
        <p:spPr/>
        <p:txBody>
          <a:bodyPr/>
          <a:lstStyle/>
          <a:p>
            <a:r>
              <a:rPr lang="en-GB" dirty="0"/>
              <a:t>Scene 8</a:t>
            </a:r>
          </a:p>
        </p:txBody>
      </p:sp>
      <p:sp>
        <p:nvSpPr>
          <p:cNvPr id="3" name="Content Placeholder 2">
            <a:extLst>
              <a:ext uri="{FF2B5EF4-FFF2-40B4-BE49-F238E27FC236}">
                <a16:creationId xmlns:a16="http://schemas.microsoft.com/office/drawing/2014/main" id="{46F4A401-1ED8-C326-EA1B-196A47A58AAF}"/>
              </a:ext>
            </a:extLst>
          </p:cNvPr>
          <p:cNvSpPr>
            <a:spLocks noGrp="1"/>
          </p:cNvSpPr>
          <p:nvPr>
            <p:ph idx="1"/>
          </p:nvPr>
        </p:nvSpPr>
        <p:spPr/>
        <p:txBody>
          <a:bodyPr>
            <a:normAutofit lnSpcReduction="10000"/>
          </a:bodyPr>
          <a:lstStyle/>
          <a:p>
            <a:r>
              <a:rPr lang="en-GB" dirty="0">
                <a:hlinkClick r:id="rId2"/>
              </a:rPr>
              <a:t>Mowgli Runs</a:t>
            </a:r>
            <a:endParaRPr lang="en-GB" dirty="0"/>
          </a:p>
          <a:p>
            <a:endParaRPr lang="en-GB" dirty="0"/>
          </a:p>
          <a:p>
            <a:r>
              <a:rPr lang="en-GB" dirty="0">
                <a:hlinkClick r:id="rId2"/>
              </a:rPr>
              <a:t>That’s what friends are for</a:t>
            </a:r>
            <a:endParaRPr lang="en-GB" dirty="0"/>
          </a:p>
          <a:p>
            <a:r>
              <a:rPr lang="en-GB" dirty="0">
                <a:hlinkClick r:id="rId2"/>
              </a:rPr>
              <a:t>That’s what friends are for Reprise</a:t>
            </a:r>
            <a:endParaRPr lang="en-GB" dirty="0"/>
          </a:p>
          <a:p>
            <a:endParaRPr lang="en-GB" dirty="0"/>
          </a:p>
          <a:p>
            <a:pPr marL="0" indent="0">
              <a:buNone/>
            </a:pPr>
            <a:r>
              <a:rPr lang="en-GB" dirty="0"/>
              <a:t>Baloo: </a:t>
            </a:r>
            <a:r>
              <a:rPr lang="en-GB" dirty="0" err="1"/>
              <a:t>Sshhhh</a:t>
            </a:r>
            <a:r>
              <a:rPr lang="en-GB" dirty="0"/>
              <a:t>!</a:t>
            </a:r>
          </a:p>
          <a:p>
            <a:pPr marL="0" indent="0">
              <a:buNone/>
            </a:pPr>
            <a:r>
              <a:rPr lang="en-GB" dirty="0"/>
              <a:t>Mowgli: What should I do?</a:t>
            </a:r>
          </a:p>
          <a:p>
            <a:pPr marL="0" indent="0">
              <a:buNone/>
            </a:pPr>
            <a:r>
              <a:rPr lang="en-GB" dirty="0"/>
              <a:t>Baloo:  Come on everybody.  Let’s put our heads together.  We can </a:t>
            </a:r>
            <a:r>
              <a:rPr lang="en-GB" dirty="0" err="1"/>
              <a:t>stad</a:t>
            </a:r>
            <a:r>
              <a:rPr lang="en-GB" dirty="0"/>
              <a:t> up to </a:t>
            </a:r>
            <a:r>
              <a:rPr lang="en-GB" dirty="0" err="1"/>
              <a:t>Shere</a:t>
            </a:r>
            <a:r>
              <a:rPr lang="en-GB" dirty="0"/>
              <a:t> Khan and keep Mowgli here with us in the jungle.  </a:t>
            </a:r>
          </a:p>
        </p:txBody>
      </p:sp>
    </p:spTree>
    <p:extLst>
      <p:ext uri="{BB962C8B-B14F-4D97-AF65-F5344CB8AC3E}">
        <p14:creationId xmlns:p14="http://schemas.microsoft.com/office/powerpoint/2010/main" val="76074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00A7B37-4458-4745-AA03-7239FAF2D8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2" name="Color">
              <a:extLst>
                <a:ext uri="{FF2B5EF4-FFF2-40B4-BE49-F238E27FC236}">
                  <a16:creationId xmlns:a16="http://schemas.microsoft.com/office/drawing/2014/main" id="{097E1D96-7C8B-400D-A348-5CCBDCAFB7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lor">
              <a:extLst>
                <a:ext uri="{FF2B5EF4-FFF2-40B4-BE49-F238E27FC236}">
                  <a16:creationId xmlns:a16="http://schemas.microsoft.com/office/drawing/2014/main" id="{0E5BB2AC-B50A-43D8-A7F2-134009198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6" name="Freeform: Shape 15">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FB62FAB8-4570-6AA3-64D6-A660F8CA69B3}"/>
              </a:ext>
            </a:extLst>
          </p:cNvPr>
          <p:cNvSpPr>
            <a:spLocks noGrp="1"/>
          </p:cNvSpPr>
          <p:nvPr>
            <p:ph type="title"/>
          </p:nvPr>
        </p:nvSpPr>
        <p:spPr>
          <a:xfrm>
            <a:off x="808086" y="383457"/>
            <a:ext cx="10545713" cy="2788920"/>
          </a:xfrm>
        </p:spPr>
        <p:txBody>
          <a:bodyPr anchor="b">
            <a:normAutofit/>
          </a:bodyPr>
          <a:lstStyle/>
          <a:p>
            <a:pPr algn="ctr"/>
            <a:r>
              <a:rPr lang="en-GB" sz="4800">
                <a:solidFill>
                  <a:schemeClr val="bg1"/>
                </a:solidFill>
              </a:rPr>
              <a:t>Scene 9</a:t>
            </a:r>
          </a:p>
        </p:txBody>
      </p:sp>
      <p:sp>
        <p:nvSpPr>
          <p:cNvPr id="24" name="Rectangle 23">
            <a:extLst>
              <a:ext uri="{FF2B5EF4-FFF2-40B4-BE49-F238E27FC236}">
                <a16:creationId xmlns:a16="http://schemas.microsoft.com/office/drawing/2014/main" id="{D143E7E7-E8B6-4540-9F64-16248A70A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57" y="3245529"/>
            <a:ext cx="10911259" cy="3251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DBCB7495-28A2-BA17-5DF1-AA2CA287A566}"/>
              </a:ext>
            </a:extLst>
          </p:cNvPr>
          <p:cNvGraphicFramePr>
            <a:graphicFrameLocks noGrp="1"/>
          </p:cNvGraphicFramePr>
          <p:nvPr>
            <p:ph idx="1"/>
            <p:extLst>
              <p:ext uri="{D42A27DB-BD31-4B8C-83A1-F6EECF244321}">
                <p14:modId xmlns:p14="http://schemas.microsoft.com/office/powerpoint/2010/main" val="1682005813"/>
              </p:ext>
            </p:extLst>
          </p:nvPr>
        </p:nvGraphicFramePr>
        <p:xfrm>
          <a:off x="838200" y="4139677"/>
          <a:ext cx="10515601" cy="1430222"/>
        </p:xfrm>
        <a:graphic>
          <a:graphicData uri="http://schemas.openxmlformats.org/drawingml/2006/table">
            <a:tbl>
              <a:tblPr/>
              <a:tblGrid>
                <a:gridCol w="5286017">
                  <a:extLst>
                    <a:ext uri="{9D8B030D-6E8A-4147-A177-3AD203B41FA5}">
                      <a16:colId xmlns:a16="http://schemas.microsoft.com/office/drawing/2014/main" val="1154664574"/>
                    </a:ext>
                  </a:extLst>
                </a:gridCol>
                <a:gridCol w="5229584">
                  <a:extLst>
                    <a:ext uri="{9D8B030D-6E8A-4147-A177-3AD203B41FA5}">
                      <a16:colId xmlns:a16="http://schemas.microsoft.com/office/drawing/2014/main" val="2384213382"/>
                    </a:ext>
                  </a:extLst>
                </a:gridCol>
              </a:tblGrid>
              <a:tr h="715111">
                <a:tc>
                  <a:txBody>
                    <a:bodyPr/>
                    <a:lstStyle/>
                    <a:p>
                      <a:pPr algn="ctr" fontAlgn="ctr">
                        <a:spcBef>
                          <a:spcPts val="0"/>
                        </a:spcBef>
                        <a:spcAft>
                          <a:spcPts val="0"/>
                        </a:spcAft>
                      </a:pPr>
                      <a:r>
                        <a:rPr lang="en-GB" sz="3200" b="0" i="0" u="none" strike="noStrike">
                          <a:solidFill>
                            <a:srgbClr val="626262"/>
                          </a:solidFill>
                          <a:effectLst/>
                          <a:latin typeface="Actor"/>
                          <a:hlinkClick r:id="rId2"/>
                        </a:rPr>
                        <a:t>The Bare Necessities (Finale)</a:t>
                      </a:r>
                      <a:endParaRPr lang="en-GB" sz="3200" b="0" i="0" u="none" strike="noStrike">
                        <a:effectLst/>
                        <a:latin typeface="Arial" panose="020B0604020202020204" pitchFamily="34" charset="0"/>
                      </a:endParaRPr>
                    </a:p>
                  </a:txBody>
                  <a:tcPr marL="162525" marR="162525" marT="81263" marB="81263" anchor="ctr">
                    <a:lnL w="9525" cap="flat" cmpd="sng" algn="ctr">
                      <a:solidFill>
                        <a:srgbClr val="C9CDCF"/>
                      </a:solidFill>
                      <a:prstDash val="solid"/>
                      <a:round/>
                      <a:headEnd type="none" w="med" len="med"/>
                      <a:tailEnd type="none" w="med" len="med"/>
                    </a:lnL>
                    <a:lnR>
                      <a:noFill/>
                    </a:lnR>
                    <a:lnT w="9525" cap="flat" cmpd="sng" algn="ctr">
                      <a:solidFill>
                        <a:srgbClr val="C9CDCF"/>
                      </a:solidFill>
                      <a:prstDash val="solid"/>
                      <a:round/>
                      <a:headEnd type="none" w="med" len="med"/>
                      <a:tailEnd type="none" w="med" len="med"/>
                    </a:lnT>
                    <a:lnB w="9525" cap="flat" cmpd="sng" algn="ctr">
                      <a:solidFill>
                        <a:srgbClr val="C9CDCF"/>
                      </a:solidFill>
                      <a:prstDash val="solid"/>
                      <a:round/>
                      <a:headEnd type="none" w="med" len="med"/>
                      <a:tailEnd type="none" w="med" len="med"/>
                    </a:lnB>
                  </a:tcPr>
                </a:tc>
                <a:tc>
                  <a:txBody>
                    <a:bodyPr/>
                    <a:lstStyle/>
                    <a:p>
                      <a:pPr algn="l" fontAlgn="t">
                        <a:spcBef>
                          <a:spcPts val="0"/>
                        </a:spcBef>
                        <a:spcAft>
                          <a:spcPts val="0"/>
                        </a:spcAft>
                      </a:pPr>
                      <a:endParaRPr lang="en-GB" sz="3200" b="0" i="0" u="none" strike="noStrike">
                        <a:effectLst/>
                        <a:latin typeface="Arial" panose="020B0604020202020204" pitchFamily="34" charset="0"/>
                      </a:endParaRPr>
                    </a:p>
                  </a:txBody>
                  <a:tcPr marL="162525" marR="162525" marT="81263" marB="81263">
                    <a:lnL>
                      <a:noFill/>
                    </a:lnL>
                    <a:lnR>
                      <a:noFill/>
                    </a:lnR>
                    <a:lnT>
                      <a:noFill/>
                    </a:lnT>
                    <a:lnB w="9525" cap="flat" cmpd="sng" algn="ctr">
                      <a:solidFill>
                        <a:srgbClr val="C9CDCF"/>
                      </a:solidFill>
                      <a:prstDash val="solid"/>
                      <a:round/>
                      <a:headEnd type="none" w="med" len="med"/>
                      <a:tailEnd type="none" w="med" len="med"/>
                    </a:lnB>
                  </a:tcPr>
                </a:tc>
                <a:extLst>
                  <a:ext uri="{0D108BD9-81ED-4DB2-BD59-A6C34878D82A}">
                    <a16:rowId xmlns:a16="http://schemas.microsoft.com/office/drawing/2014/main" val="2762982970"/>
                  </a:ext>
                </a:extLst>
              </a:tr>
              <a:tr h="715111">
                <a:tc>
                  <a:txBody>
                    <a:bodyPr/>
                    <a:lstStyle/>
                    <a:p>
                      <a:pPr algn="ctr" fontAlgn="ctr">
                        <a:spcBef>
                          <a:spcPts val="0"/>
                        </a:spcBef>
                        <a:spcAft>
                          <a:spcPts val="0"/>
                        </a:spcAft>
                      </a:pPr>
                      <a:r>
                        <a:rPr lang="en-GB" sz="3200" b="0" i="0" u="none" strike="noStrike">
                          <a:solidFill>
                            <a:srgbClr val="626262"/>
                          </a:solidFill>
                          <a:effectLst/>
                          <a:latin typeface="Actor"/>
                          <a:hlinkClick r:id="rId3"/>
                        </a:rPr>
                        <a:t>I Wan'na Be Like You (Bows)</a:t>
                      </a:r>
                      <a:endParaRPr lang="en-GB" sz="3200" b="0" i="0" u="none" strike="noStrike">
                        <a:effectLst/>
                        <a:latin typeface="Arial" panose="020B0604020202020204" pitchFamily="34" charset="0"/>
                      </a:endParaRPr>
                    </a:p>
                  </a:txBody>
                  <a:tcPr marL="162525" marR="162525" marT="81263" marB="81263" anchor="ctr">
                    <a:lnL w="9525" cap="flat" cmpd="sng" algn="ctr">
                      <a:solidFill>
                        <a:srgbClr val="C9CDCF"/>
                      </a:solidFill>
                      <a:prstDash val="solid"/>
                      <a:round/>
                      <a:headEnd type="none" w="med" len="med"/>
                      <a:tailEnd type="none" w="med" len="med"/>
                    </a:lnL>
                    <a:lnR w="9525" cap="flat" cmpd="sng" algn="ctr">
                      <a:solidFill>
                        <a:srgbClr val="C9CDCF"/>
                      </a:solidFill>
                      <a:prstDash val="solid"/>
                      <a:round/>
                      <a:headEnd type="none" w="med" len="med"/>
                      <a:tailEnd type="none" w="med" len="med"/>
                    </a:lnR>
                    <a:lnT w="9525" cap="flat" cmpd="sng" algn="ctr">
                      <a:solidFill>
                        <a:srgbClr val="C9CDCF"/>
                      </a:solidFill>
                      <a:prstDash val="solid"/>
                      <a:round/>
                      <a:headEnd type="none" w="med" len="med"/>
                      <a:tailEnd type="none" w="med" len="med"/>
                    </a:lnT>
                    <a:lnB>
                      <a:noFill/>
                    </a:lnB>
                  </a:tcPr>
                </a:tc>
                <a:tc>
                  <a:txBody>
                    <a:bodyPr/>
                    <a:lstStyle/>
                    <a:p>
                      <a:pPr algn="ctr" fontAlgn="ctr">
                        <a:spcBef>
                          <a:spcPts val="0"/>
                        </a:spcBef>
                        <a:spcAft>
                          <a:spcPts val="0"/>
                        </a:spcAft>
                      </a:pPr>
                      <a:endParaRPr lang="en-GB" sz="3200" b="0" i="0" u="none" strike="noStrike" dirty="0">
                        <a:effectLst/>
                        <a:latin typeface="Arial" panose="020B0604020202020204" pitchFamily="34" charset="0"/>
                      </a:endParaRPr>
                    </a:p>
                  </a:txBody>
                  <a:tcPr marL="162525" marR="162525" marT="81263" marB="81263" anchor="ctr">
                    <a:lnL w="9525" cap="flat" cmpd="sng" algn="ctr">
                      <a:solidFill>
                        <a:srgbClr val="C9CDCF"/>
                      </a:solidFill>
                      <a:prstDash val="solid"/>
                      <a:round/>
                      <a:headEnd type="none" w="med" len="med"/>
                      <a:tailEnd type="none" w="med" len="med"/>
                    </a:lnL>
                    <a:lnR>
                      <a:noFill/>
                    </a:lnR>
                    <a:lnT w="9525" cap="flat" cmpd="sng" algn="ctr">
                      <a:solidFill>
                        <a:srgbClr val="C9CDCF"/>
                      </a:solidFill>
                      <a:prstDash val="solid"/>
                      <a:round/>
                      <a:headEnd type="none" w="med" len="med"/>
                      <a:tailEnd type="none" w="med" len="med"/>
                    </a:lnT>
                    <a:lnB>
                      <a:noFill/>
                    </a:lnB>
                  </a:tcPr>
                </a:tc>
                <a:extLst>
                  <a:ext uri="{0D108BD9-81ED-4DB2-BD59-A6C34878D82A}">
                    <a16:rowId xmlns:a16="http://schemas.microsoft.com/office/drawing/2014/main" val="2518702986"/>
                  </a:ext>
                </a:extLst>
              </a:tr>
            </a:tbl>
          </a:graphicData>
        </a:graphic>
      </p:graphicFrame>
    </p:spTree>
    <p:extLst>
      <p:ext uri="{BB962C8B-B14F-4D97-AF65-F5344CB8AC3E}">
        <p14:creationId xmlns:p14="http://schemas.microsoft.com/office/powerpoint/2010/main" val="245635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8BFE414-2C90-7991-647C-A92F9C9786F3}"/>
              </a:ext>
            </a:extLst>
          </p:cNvPr>
          <p:cNvPicPr>
            <a:picLocks noGrp="1" noChangeAspect="1"/>
          </p:cNvPicPr>
          <p:nvPr>
            <p:ph idx="1"/>
          </p:nvPr>
        </p:nvPicPr>
        <p:blipFill>
          <a:blip r:embed="rId2"/>
          <a:stretch>
            <a:fillRect/>
          </a:stretch>
        </p:blipFill>
        <p:spPr>
          <a:xfrm>
            <a:off x="643467" y="1016254"/>
            <a:ext cx="10905066" cy="4825490"/>
          </a:xfrm>
          <a:prstGeom prst="rect">
            <a:avLst/>
          </a:prstGeom>
        </p:spPr>
      </p:pic>
    </p:spTree>
    <p:extLst>
      <p:ext uri="{BB962C8B-B14F-4D97-AF65-F5344CB8AC3E}">
        <p14:creationId xmlns:p14="http://schemas.microsoft.com/office/powerpoint/2010/main" val="100120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3D9E944-A2F2-2E56-1006-5159C71AB8EC}"/>
              </a:ext>
            </a:extLst>
          </p:cNvPr>
          <p:cNvPicPr>
            <a:picLocks noGrp="1" noChangeAspect="1"/>
          </p:cNvPicPr>
          <p:nvPr>
            <p:ph idx="1"/>
          </p:nvPr>
        </p:nvPicPr>
        <p:blipFill>
          <a:blip r:embed="rId2"/>
          <a:stretch>
            <a:fillRect/>
          </a:stretch>
        </p:blipFill>
        <p:spPr>
          <a:xfrm>
            <a:off x="2281985" y="108893"/>
            <a:ext cx="6186766" cy="6546843"/>
          </a:xfrm>
          <a:prstGeom prst="rect">
            <a:avLst/>
          </a:prstGeom>
        </p:spPr>
      </p:pic>
    </p:spTree>
    <p:extLst>
      <p:ext uri="{BB962C8B-B14F-4D97-AF65-F5344CB8AC3E}">
        <p14:creationId xmlns:p14="http://schemas.microsoft.com/office/powerpoint/2010/main" val="102727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0F602AC-5DC5-0726-CA4A-87F9FCC5398B}"/>
              </a:ext>
            </a:extLst>
          </p:cNvPr>
          <p:cNvPicPr>
            <a:picLocks noGrp="1" noChangeAspect="1"/>
          </p:cNvPicPr>
          <p:nvPr>
            <p:ph idx="1"/>
          </p:nvPr>
        </p:nvPicPr>
        <p:blipFill>
          <a:blip r:embed="rId2"/>
          <a:stretch>
            <a:fillRect/>
          </a:stretch>
        </p:blipFill>
        <p:spPr>
          <a:xfrm>
            <a:off x="1830821" y="576364"/>
            <a:ext cx="9528617" cy="4549914"/>
          </a:xfrm>
          <a:prstGeom prst="rect">
            <a:avLst/>
          </a:prstGeom>
        </p:spPr>
      </p:pic>
      <p:sp>
        <p:nvSpPr>
          <p:cNvPr id="7" name="TextBox 6">
            <a:extLst>
              <a:ext uri="{FF2B5EF4-FFF2-40B4-BE49-F238E27FC236}">
                <a16:creationId xmlns:a16="http://schemas.microsoft.com/office/drawing/2014/main" id="{F5C5D29A-9C57-9690-5F0D-47E791D97B66}"/>
              </a:ext>
            </a:extLst>
          </p:cNvPr>
          <p:cNvSpPr txBox="1"/>
          <p:nvPr/>
        </p:nvSpPr>
        <p:spPr>
          <a:xfrm>
            <a:off x="723380" y="4888722"/>
            <a:ext cx="10945456" cy="2031325"/>
          </a:xfrm>
          <a:prstGeom prst="rect">
            <a:avLst/>
          </a:prstGeom>
          <a:noFill/>
        </p:spPr>
        <p:txBody>
          <a:bodyPr wrap="square">
            <a:spAutoFit/>
          </a:bodyPr>
          <a:lstStyle/>
          <a:p>
            <a:r>
              <a:rPr lang="en-GB" dirty="0"/>
              <a:t>https://www.google.com/search?q=+jungle+book+kids+curtisville&amp;client=avast-a-3&amp;biw=1366&amp;bih=625&amp;tbm=vid&amp;sxsrf=APwXEddL_fjo7Q-EeDRk1m5WXkfYKbBpWg%3A1687997103376&amp;ei=r8qcZJbEFoudhbIPkJ-hiAY&amp;ved=0ahUKEwjW1-mdl-f_AhWLTkEAHZBPCGEQ4dUDCA0&amp;uact=5&amp;oq=+jungle+book+kids+curtisville&amp;gs_lcp=Cg1nd3Mtd2l6LXZpZGVvEANQAFgAYIQPaABwAHgAgAFdiAFdkgEBMZgBAKABAcABAQ&amp;sclient=gws-wiz-video#fpstate=ive&amp;vld=cid:3e1178b1,vid:C3IfliYnxuo</a:t>
            </a:r>
          </a:p>
          <a:p>
            <a:endParaRPr lang="en-GB" dirty="0"/>
          </a:p>
        </p:txBody>
      </p:sp>
    </p:spTree>
    <p:extLst>
      <p:ext uri="{BB962C8B-B14F-4D97-AF65-F5344CB8AC3E}">
        <p14:creationId xmlns:p14="http://schemas.microsoft.com/office/powerpoint/2010/main" val="73922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281E-DD60-28F1-49E0-D168F50B9A7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0526C78-97DB-F577-07A6-89874117570E}"/>
              </a:ext>
            </a:extLst>
          </p:cNvPr>
          <p:cNvSpPr>
            <a:spLocks noGrp="1"/>
          </p:cNvSpPr>
          <p:nvPr>
            <p:ph idx="1"/>
          </p:nvPr>
        </p:nvSpPr>
        <p:spPr/>
        <p:txBody>
          <a:bodyPr/>
          <a:lstStyle/>
          <a:p>
            <a:endParaRPr lang="en-GB"/>
          </a:p>
        </p:txBody>
      </p:sp>
      <p:sp>
        <p:nvSpPr>
          <p:cNvPr id="5" name="TextBox 4">
            <a:extLst>
              <a:ext uri="{FF2B5EF4-FFF2-40B4-BE49-F238E27FC236}">
                <a16:creationId xmlns:a16="http://schemas.microsoft.com/office/drawing/2014/main" id="{7ECA965B-3088-A9FA-707A-A7373614A6D8}"/>
              </a:ext>
            </a:extLst>
          </p:cNvPr>
          <p:cNvSpPr txBox="1"/>
          <p:nvPr/>
        </p:nvSpPr>
        <p:spPr>
          <a:xfrm>
            <a:off x="3046863" y="3109247"/>
            <a:ext cx="6093724" cy="646331"/>
          </a:xfrm>
          <a:prstGeom prst="rect">
            <a:avLst/>
          </a:prstGeom>
          <a:noFill/>
        </p:spPr>
        <p:txBody>
          <a:bodyPr wrap="square">
            <a:spAutoFit/>
          </a:bodyPr>
          <a:lstStyle/>
          <a:p>
            <a:r>
              <a:rPr lang="en-GB" sz="1800" dirty="0">
                <a:hlinkClick r:id="rId2"/>
              </a:rPr>
              <a:t>https://www.lrcstageproductions.com/jungle-book-kids-music.html</a:t>
            </a:r>
            <a:endParaRPr lang="en-GB" dirty="0"/>
          </a:p>
        </p:txBody>
      </p:sp>
    </p:spTree>
    <p:extLst>
      <p:ext uri="{BB962C8B-B14F-4D97-AF65-F5344CB8AC3E}">
        <p14:creationId xmlns:p14="http://schemas.microsoft.com/office/powerpoint/2010/main" val="1711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B1117-59CD-EF49-F1E5-BBB30DA5F4DF}"/>
              </a:ext>
            </a:extLst>
          </p:cNvPr>
          <p:cNvSpPr>
            <a:spLocks noGrp="1"/>
          </p:cNvSpPr>
          <p:nvPr>
            <p:ph type="title"/>
          </p:nvPr>
        </p:nvSpPr>
        <p:spPr/>
        <p:txBody>
          <a:bodyPr/>
          <a:lstStyle/>
          <a:p>
            <a:r>
              <a:rPr lang="en-GB" dirty="0"/>
              <a:t>                                Scene 1</a:t>
            </a:r>
            <a:br>
              <a:rPr lang="en-GB" dirty="0"/>
            </a:br>
            <a:r>
              <a:rPr lang="en-GB" dirty="0"/>
              <a:t>Mowgli and Bagheera</a:t>
            </a:r>
          </a:p>
        </p:txBody>
      </p:sp>
      <p:sp>
        <p:nvSpPr>
          <p:cNvPr id="3" name="Content Placeholder 2">
            <a:extLst>
              <a:ext uri="{FF2B5EF4-FFF2-40B4-BE49-F238E27FC236}">
                <a16:creationId xmlns:a16="http://schemas.microsoft.com/office/drawing/2014/main" id="{1E5CD2E0-6980-2464-8820-4BB8C0EEA24C}"/>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hlinkClick r:id="rId2"/>
              </a:rPr>
              <a:t>https://www.fourcornersdrama.com/practice.html#/</a:t>
            </a:r>
            <a:endParaRPr lang="en-GB" dirty="0"/>
          </a:p>
          <a:p>
            <a:pPr marL="0" indent="0">
              <a:buNone/>
            </a:pPr>
            <a:r>
              <a:rPr lang="en-GB" dirty="0"/>
              <a:t>Evening Falls</a:t>
            </a:r>
          </a:p>
          <a:p>
            <a:pPr marL="0" indent="0">
              <a:buNone/>
            </a:pPr>
            <a:endParaRPr lang="en-GB" dirty="0"/>
          </a:p>
        </p:txBody>
      </p:sp>
    </p:spTree>
    <p:extLst>
      <p:ext uri="{BB962C8B-B14F-4D97-AF65-F5344CB8AC3E}">
        <p14:creationId xmlns:p14="http://schemas.microsoft.com/office/powerpoint/2010/main" val="175242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AB1F6-3EB5-8040-EC02-3FD012652E23}"/>
              </a:ext>
            </a:extLst>
          </p:cNvPr>
          <p:cNvSpPr>
            <a:spLocks noGrp="1"/>
          </p:cNvSpPr>
          <p:nvPr>
            <p:ph type="title"/>
          </p:nvPr>
        </p:nvSpPr>
        <p:spPr/>
        <p:txBody>
          <a:bodyPr/>
          <a:lstStyle/>
          <a:p>
            <a:r>
              <a:rPr lang="en-GB" dirty="0"/>
              <a:t>           Scene 2</a:t>
            </a:r>
            <a:br>
              <a:rPr lang="en-GB" dirty="0"/>
            </a:br>
            <a:r>
              <a:rPr lang="en-GB" dirty="0"/>
              <a:t>Kaa 1 – 5    Mowgli and Bagheera</a:t>
            </a:r>
          </a:p>
        </p:txBody>
      </p:sp>
      <p:sp>
        <p:nvSpPr>
          <p:cNvPr id="3" name="Content Placeholder 2">
            <a:extLst>
              <a:ext uri="{FF2B5EF4-FFF2-40B4-BE49-F238E27FC236}">
                <a16:creationId xmlns:a16="http://schemas.microsoft.com/office/drawing/2014/main" id="{A1ABCCBA-6045-AD45-82FB-3A1234EDE30F}"/>
              </a:ext>
            </a:extLst>
          </p:cNvPr>
          <p:cNvSpPr>
            <a:spLocks noGrp="1"/>
          </p:cNvSpPr>
          <p:nvPr>
            <p:ph idx="1"/>
          </p:nvPr>
        </p:nvSpPr>
        <p:spPr/>
        <p:txBody>
          <a:bodyPr/>
          <a:lstStyle/>
          <a:p>
            <a:pPr marL="0" indent="0">
              <a:buNone/>
            </a:pPr>
            <a:endParaRPr lang="en-GB" dirty="0"/>
          </a:p>
          <a:p>
            <a:pPr marL="0" indent="0">
              <a:buNone/>
            </a:pPr>
            <a:r>
              <a:rPr lang="en-GB" dirty="0">
                <a:hlinkClick r:id="rId2"/>
              </a:rPr>
              <a:t>Kaa the snake</a:t>
            </a:r>
            <a:endParaRPr lang="en-GB" dirty="0"/>
          </a:p>
          <a:p>
            <a:pPr marL="0" indent="0">
              <a:buNone/>
            </a:pPr>
            <a:endParaRPr lang="en-GB" dirty="0"/>
          </a:p>
          <a:p>
            <a:pPr marL="0" indent="0">
              <a:buNone/>
            </a:pPr>
            <a:r>
              <a:rPr lang="en-GB" dirty="0">
                <a:hlinkClick r:id="rId2"/>
              </a:rPr>
              <a:t>Trust in Me</a:t>
            </a:r>
            <a:endParaRPr lang="en-GB" dirty="0"/>
          </a:p>
          <a:p>
            <a:pPr marL="0" indent="0">
              <a:buNone/>
            </a:pPr>
            <a:endParaRPr lang="en-GB" dirty="0"/>
          </a:p>
        </p:txBody>
      </p:sp>
    </p:spTree>
    <p:extLst>
      <p:ext uri="{BB962C8B-B14F-4D97-AF65-F5344CB8AC3E}">
        <p14:creationId xmlns:p14="http://schemas.microsoft.com/office/powerpoint/2010/main" val="296120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99119-8442-AA24-6403-FB97302DF8E3}"/>
              </a:ext>
            </a:extLst>
          </p:cNvPr>
          <p:cNvSpPr>
            <a:spLocks noGrp="1"/>
          </p:cNvSpPr>
          <p:nvPr>
            <p:ph type="title"/>
          </p:nvPr>
        </p:nvSpPr>
        <p:spPr>
          <a:xfrm>
            <a:off x="5759355" y="1716253"/>
            <a:ext cx="5594445" cy="4152284"/>
          </a:xfrm>
        </p:spPr>
        <p:txBody>
          <a:bodyPr>
            <a:normAutofit/>
          </a:bodyPr>
          <a:lstStyle/>
          <a:p>
            <a:r>
              <a:rPr lang="en-GB" sz="2800" b="0" i="0" dirty="0">
                <a:solidFill>
                  <a:srgbClr val="202124"/>
                </a:solidFill>
                <a:effectLst/>
                <a:latin typeface="arial" panose="020B0604020202020204" pitchFamily="34" charset="0"/>
              </a:rPr>
              <a:t>By the ranks or single file</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Over every jungle mile</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Oh, we stamp and crush</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Through the underbrush</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In the military style!</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In the military style!</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Hup, two, three, four</a:t>
            </a:r>
            <a:br>
              <a:rPr lang="en-GB" sz="2800" b="0" i="0" dirty="0">
                <a:solidFill>
                  <a:srgbClr val="202124"/>
                </a:solidFill>
                <a:effectLst/>
                <a:latin typeface="arial" panose="020B0604020202020204" pitchFamily="34" charset="0"/>
              </a:rPr>
            </a:br>
            <a:r>
              <a:rPr lang="en-GB" sz="2800" b="0" i="0" dirty="0">
                <a:solidFill>
                  <a:srgbClr val="202124"/>
                </a:solidFill>
                <a:effectLst/>
                <a:latin typeface="arial" panose="020B0604020202020204" pitchFamily="34" charset="0"/>
              </a:rPr>
              <a:t>Keep it up, two, three, four</a:t>
            </a:r>
          </a:p>
        </p:txBody>
      </p:sp>
      <p:sp>
        <p:nvSpPr>
          <p:cNvPr id="3" name="Content Placeholder 2">
            <a:extLst>
              <a:ext uri="{FF2B5EF4-FFF2-40B4-BE49-F238E27FC236}">
                <a16:creationId xmlns:a16="http://schemas.microsoft.com/office/drawing/2014/main" id="{798F0F47-0B69-A116-44DE-3D4137855AC0}"/>
              </a:ext>
            </a:extLst>
          </p:cNvPr>
          <p:cNvSpPr>
            <a:spLocks noGrp="1"/>
          </p:cNvSpPr>
          <p:nvPr>
            <p:ph idx="1"/>
          </p:nvPr>
        </p:nvSpPr>
        <p:spPr>
          <a:xfrm>
            <a:off x="838200" y="1825625"/>
            <a:ext cx="4443484" cy="4351338"/>
          </a:xfrm>
        </p:spPr>
        <p:txBody>
          <a:bodyPr>
            <a:normAutofit fontScale="92500" lnSpcReduction="10000"/>
          </a:bodyPr>
          <a:lstStyle/>
          <a:p>
            <a:pPr marL="0" indent="0" algn="l">
              <a:buNone/>
            </a:pPr>
            <a:r>
              <a:rPr lang="en-GB" b="0" i="0" dirty="0">
                <a:solidFill>
                  <a:srgbClr val="202124"/>
                </a:solidFill>
                <a:effectLst/>
                <a:latin typeface="arial" panose="020B0604020202020204" pitchFamily="34" charset="0"/>
              </a:rPr>
              <a:t>Hup, two, three, four</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Keep it up, two, three, four</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Hup, two, three, four</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Keep it up, two, three, four</a:t>
            </a:r>
          </a:p>
          <a:p>
            <a:pPr marL="0" indent="0" algn="l">
              <a:buNone/>
            </a:pPr>
            <a:r>
              <a:rPr lang="en-GB" b="0" i="0" dirty="0">
                <a:solidFill>
                  <a:srgbClr val="202124"/>
                </a:solidFill>
                <a:effectLst/>
                <a:latin typeface="arial" panose="020B0604020202020204" pitchFamily="34" charset="0"/>
              </a:rPr>
              <a:t>Oh, the aim of our patrol</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Is a question rather droll</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For to march and drill</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Over field and hill</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Is a military goal!</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Is a military goal!</a:t>
            </a:r>
          </a:p>
          <a:p>
            <a:pPr marL="0" indent="0" algn="l">
              <a:buNone/>
            </a:pPr>
            <a:r>
              <a:rPr lang="en-GB" b="0" i="0" dirty="0">
                <a:solidFill>
                  <a:srgbClr val="202124"/>
                </a:solidFill>
                <a:effectLst/>
                <a:latin typeface="arial" panose="020B0604020202020204" pitchFamily="34" charset="0"/>
              </a:rPr>
              <a:t>Hup, two, three, four</a:t>
            </a:r>
            <a:br>
              <a:rPr lang="en-GB" b="0" i="0" dirty="0">
                <a:solidFill>
                  <a:srgbClr val="202124"/>
                </a:solidFill>
                <a:effectLst/>
                <a:latin typeface="arial" panose="020B0604020202020204" pitchFamily="34" charset="0"/>
              </a:rPr>
            </a:br>
            <a:r>
              <a:rPr lang="en-GB" b="0" i="0" dirty="0">
                <a:solidFill>
                  <a:srgbClr val="202124"/>
                </a:solidFill>
                <a:effectLst/>
                <a:latin typeface="arial" panose="020B0604020202020204" pitchFamily="34" charset="0"/>
              </a:rPr>
              <a:t>Dress it up, two, three, four</a:t>
            </a:r>
          </a:p>
          <a:p>
            <a:pPr marL="0" indent="0">
              <a:buNone/>
            </a:pPr>
            <a:endParaRPr lang="en-GB" dirty="0"/>
          </a:p>
        </p:txBody>
      </p:sp>
      <p:sp>
        <p:nvSpPr>
          <p:cNvPr id="10" name="TextBox 9">
            <a:extLst>
              <a:ext uri="{FF2B5EF4-FFF2-40B4-BE49-F238E27FC236}">
                <a16:creationId xmlns:a16="http://schemas.microsoft.com/office/drawing/2014/main" id="{55E00ADB-684B-AD2E-A6B1-2D4031D22DC7}"/>
              </a:ext>
            </a:extLst>
          </p:cNvPr>
          <p:cNvSpPr txBox="1"/>
          <p:nvPr/>
        </p:nvSpPr>
        <p:spPr>
          <a:xfrm>
            <a:off x="740391" y="496371"/>
            <a:ext cx="6093724" cy="584775"/>
          </a:xfrm>
          <a:prstGeom prst="rect">
            <a:avLst/>
          </a:prstGeom>
          <a:noFill/>
        </p:spPr>
        <p:txBody>
          <a:bodyPr wrap="square">
            <a:spAutoFit/>
          </a:bodyPr>
          <a:lstStyle/>
          <a:p>
            <a:r>
              <a:rPr lang="en-GB" sz="3200" b="1" u="sng" dirty="0"/>
              <a:t>Colonel Hathi’s March</a:t>
            </a:r>
          </a:p>
        </p:txBody>
      </p:sp>
    </p:spTree>
    <p:extLst>
      <p:ext uri="{BB962C8B-B14F-4D97-AF65-F5344CB8AC3E}">
        <p14:creationId xmlns:p14="http://schemas.microsoft.com/office/powerpoint/2010/main" val="426008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051FD-345D-2B3B-887C-9EC1BDBC265C}"/>
              </a:ext>
            </a:extLst>
          </p:cNvPr>
          <p:cNvSpPr>
            <a:spLocks noGrp="1"/>
          </p:cNvSpPr>
          <p:nvPr>
            <p:ph type="title"/>
          </p:nvPr>
        </p:nvSpPr>
        <p:spPr/>
        <p:txBody>
          <a:bodyPr/>
          <a:lstStyle/>
          <a:p>
            <a:r>
              <a:rPr lang="en-GB" dirty="0"/>
              <a:t>Scene 3    </a:t>
            </a:r>
          </a:p>
        </p:txBody>
      </p:sp>
      <p:sp>
        <p:nvSpPr>
          <p:cNvPr id="3" name="Content Placeholder 2">
            <a:extLst>
              <a:ext uri="{FF2B5EF4-FFF2-40B4-BE49-F238E27FC236}">
                <a16:creationId xmlns:a16="http://schemas.microsoft.com/office/drawing/2014/main" id="{1E8DFAFB-6467-38D9-5A66-6419AD2D1067}"/>
              </a:ext>
            </a:extLst>
          </p:cNvPr>
          <p:cNvSpPr>
            <a:spLocks noGrp="1"/>
          </p:cNvSpPr>
          <p:nvPr>
            <p:ph idx="1"/>
          </p:nvPr>
        </p:nvSpPr>
        <p:spPr/>
        <p:txBody>
          <a:bodyPr/>
          <a:lstStyle/>
          <a:p>
            <a:pPr marL="0" indent="0">
              <a:buNone/>
            </a:pPr>
            <a:r>
              <a:rPr lang="en-GB" dirty="0">
                <a:hlinkClick r:id="rId2"/>
              </a:rPr>
              <a:t>Night into Day</a:t>
            </a:r>
            <a:endParaRPr lang="en-GB" dirty="0"/>
          </a:p>
          <a:p>
            <a:pPr marL="0" indent="0">
              <a:buNone/>
            </a:pPr>
            <a:endParaRPr lang="en-GB" dirty="0"/>
          </a:p>
          <a:p>
            <a:pPr marL="0" indent="0">
              <a:buNone/>
            </a:pPr>
            <a:r>
              <a:rPr lang="en-GB" dirty="0">
                <a:hlinkClick r:id="rId2"/>
              </a:rPr>
              <a:t>Colonel Hathi’s March</a:t>
            </a:r>
            <a:endParaRPr lang="en-GB" dirty="0"/>
          </a:p>
          <a:p>
            <a:pPr marL="0" indent="0">
              <a:buNone/>
            </a:pPr>
            <a:endParaRPr lang="en-GB" dirty="0"/>
          </a:p>
          <a:p>
            <a:pPr marL="0" indent="0">
              <a:buNone/>
            </a:pPr>
            <a:r>
              <a:rPr lang="en-GB" dirty="0">
                <a:hlinkClick r:id="rId2"/>
              </a:rPr>
              <a:t>Hathi Forgets </a:t>
            </a:r>
            <a:endParaRPr lang="en-GB" dirty="0"/>
          </a:p>
        </p:txBody>
      </p:sp>
    </p:spTree>
    <p:extLst>
      <p:ext uri="{BB962C8B-B14F-4D97-AF65-F5344CB8AC3E}">
        <p14:creationId xmlns:p14="http://schemas.microsoft.com/office/powerpoint/2010/main" val="808794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4463</TotalTime>
  <Words>400</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Actor</vt:lpstr>
      <vt:lpstr>Arial</vt:lpstr>
      <vt:lpstr>Arial</vt:lpstr>
      <vt:lpstr>Calibri</vt:lpstr>
      <vt:lpstr>Calibri Light</vt:lpstr>
      <vt:lpstr>Office Theme</vt:lpstr>
      <vt:lpstr>That’s what friends are for   Scene  8</vt:lpstr>
      <vt:lpstr>PowerPoint Presentation</vt:lpstr>
      <vt:lpstr>PowerPoint Presentation</vt:lpstr>
      <vt:lpstr>PowerPoint Presentation</vt:lpstr>
      <vt:lpstr>PowerPoint Presentation</vt:lpstr>
      <vt:lpstr>                                Scene 1 Mowgli and Bagheera</vt:lpstr>
      <vt:lpstr>           Scene 2 Kaa 1 – 5    Mowgli and Bagheera</vt:lpstr>
      <vt:lpstr>By the ranks or single file Over every jungle mile Oh, we stamp and crush Through the underbrush In the military style! In the military style! Hup, two, three, four Keep it up, two, three, four</vt:lpstr>
      <vt:lpstr>Scene 3    </vt:lpstr>
      <vt:lpstr>Scene 4</vt:lpstr>
      <vt:lpstr>Scene 5</vt:lpstr>
      <vt:lpstr>Scene 6</vt:lpstr>
      <vt:lpstr>Scene 7</vt:lpstr>
      <vt:lpstr>Scene 8</vt:lpstr>
      <vt:lpstr>Scene 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Jungle Book</dc:title>
  <dc:creator>Catherine McNamara</dc:creator>
  <cp:lastModifiedBy>Catherine McNamara</cp:lastModifiedBy>
  <cp:revision>19</cp:revision>
  <dcterms:created xsi:type="dcterms:W3CDTF">2023-05-21T22:33:11Z</dcterms:created>
  <dcterms:modified xsi:type="dcterms:W3CDTF">2023-06-29T23:20:18Z</dcterms:modified>
</cp:coreProperties>
</file>