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E920A-1A83-55F2-F31B-FACB6B4E9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E3D8D-F96A-AB64-A279-D626B2AE8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C686F-FCBF-BD8C-E0B2-8083C34E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DB111-C332-BF28-B0A2-F98753C7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F0AFF-BF6A-1AAB-5575-6F49E913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3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FD60-3D43-2CA9-EA00-E4D5ACEC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F8CF1-40F0-BA93-77EE-0157A5D68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96422-F72B-B64A-1ED1-30EC94F7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02319-127A-8C32-562B-96EDD956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82BFF-7438-024C-C3EE-69AB6C65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4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7D750-CF08-8894-9169-262E2099E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C56F8-A2CF-17D9-8119-9F176727D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B68FE-08A9-2327-7F35-E10FFC1A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D58F4-9D12-FF26-5FC7-1E374E3A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4D548-CF35-7DE0-F352-C107C004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1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BBB1-65C9-256F-0B2B-F14ACFC9C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FCCBF-B667-368F-8DE7-0FEA8F5DF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1209-843F-0F81-55CF-304BD9BA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D1729-9035-A994-FCB9-163685BD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2D27B-24CE-2201-3F5B-D395FC12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2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AC8D-CA11-7A30-2159-C059F7C8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E59CA-8CD7-E3F9-B6BB-DF109694D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31943-656E-5C8D-A2F3-6C121506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E5A1-C980-DAA5-F801-1AAFA7CA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A1CE6-8CEA-4569-2634-B7D8171C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13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C7AC-C1FC-9689-9D19-8BB4E573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01DA7-AADD-94B3-812A-D979C3B3C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F9035-EEAC-5465-7BC4-A0C2766EE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96905-183F-0016-AE4B-69C893A0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02F7B-0B00-1006-03C6-437C2B9C0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52F2B-C51E-D4E0-F454-DA789DCA0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56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116EA-A9A1-99CF-2731-250D1DE0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193E8-86EC-1A9C-CABE-091638F3C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DE664-D3D6-4B46-F17A-498272CFA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EBABD-5A3C-6CDB-9B94-DC10FD6C5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4DC01-4BD2-F2A7-0C63-C6240ABFF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BDC59-8FB9-69D1-4CB6-DB7AC89A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4ED17-B2FB-0858-0C82-709D27C5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90801-B587-E463-597B-384F4DEA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7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D01F-7268-F4A3-715E-4C4A41BF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F23BE-1455-114F-0EF1-29DBAD9F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AAA72-CEFD-701C-6F3E-3A73CCFD4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D68DF-B349-82D2-FD30-4C51556B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33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70A77-B43B-D7D3-055E-EE7172BE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01097F-D0F1-6C72-E95D-8BAFEA75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142ED-FDFB-D3F1-C63A-E9D026BB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4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7F3A-365E-113E-F18D-064A779E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6470-63B1-56EA-2B6F-0F7B9B129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7B623-A09F-4DC8-8118-7A440D991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F5E9F-E2BA-32B8-E7BD-65B1C49C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AADE4-6CD9-55A1-9DDD-0C78F13AE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ACF9C-F616-5BAA-83EA-4D8A0993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6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A7F64-B925-0344-4B0D-72E771A8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E30F03-F68F-6911-7338-0C31B1EB1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C8AFE-1A6C-A85E-FD1D-8DB3C5CBB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5C4C5-E922-29BE-4D21-848166BB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B64C3-4B84-A850-5D6B-69C3DEED4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2EDA7-7FA0-31BC-35A0-8EFA3CEE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70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3A766-9F7D-B24D-5443-70FFB77E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7BA3C-7912-9B42-1AD9-1F4AFA8AF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F1F18-41B7-A3B1-687C-D0BD1157B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4CB7-C46D-4EAB-8114-D259655C2F0A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8E8B6-5A77-8097-B09B-54C2AA51D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CDEE9-80DD-5C5E-6B2B-ED5538C59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0667-E423-4EC6-BD93-BAA6F563E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1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92D01-B46E-B538-476C-B000CECD7A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68AF4-887A-A407-1469-33FBA44925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Fractions, Decimals and Percentages</a:t>
            </a:r>
          </a:p>
        </p:txBody>
      </p:sp>
    </p:spTree>
    <p:extLst>
      <p:ext uri="{BB962C8B-B14F-4D97-AF65-F5344CB8AC3E}">
        <p14:creationId xmlns:p14="http://schemas.microsoft.com/office/powerpoint/2010/main" val="323870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5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F8EBB1B5-5831-7154-9801-A8C55DCFA7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9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97BBAF23-7B15-C988-BB26-C242A1945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804" y="643467"/>
            <a:ext cx="714239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B2E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47F27BF-CE1A-B7A2-F853-5A038F5EA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6777" y="643467"/>
            <a:ext cx="629844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1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4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97381C-2697-E1B2-FD0E-35C879AC2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205" y="643467"/>
            <a:ext cx="898558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6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2E7B6-A64A-802E-3C54-0C9B443D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4C1E-4BEB-A658-1ACE-61838BE73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6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Plenary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</dc:title>
  <dc:creator>Catherine McNamara</dc:creator>
  <cp:lastModifiedBy>Catherine McNamara</cp:lastModifiedBy>
  <cp:revision>1</cp:revision>
  <dcterms:created xsi:type="dcterms:W3CDTF">2023-04-26T23:19:34Z</dcterms:created>
  <dcterms:modified xsi:type="dcterms:W3CDTF">2023-04-26T23:24:53Z</dcterms:modified>
</cp:coreProperties>
</file>