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3AE3B-5756-F042-F6A2-82F722041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8B54DD-457A-24CB-C170-8D39A474A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92F0F-B8DB-75A9-4228-757F21CC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F9D26-5376-543F-BFFD-0EE17C61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61AC5-B2B7-0D04-B052-6845A5F53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8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CBD24-65E9-8B2B-E89E-FB0F107D1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9C6063-BFAE-8EE3-4455-7B67459B8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AD4F7-0018-B2C5-5FDA-46FF1589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487E3-2026-0C2D-EDFE-96BD151D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9BFB4-C2D4-355B-CDEE-33CA01F8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1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9A52E9-1E69-CB12-1F53-F9BB783D3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2D450-B902-5F1F-CC70-47A511FEB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9C283-53B5-9B06-AE65-0E09741D9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F630-C374-EB1E-7986-FA97C19F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04A84-539D-4E92-E088-9C5AD0B1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5191F-2D2B-1470-A263-0D6EF467B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D890-A197-5E92-B486-D1834C22B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E6D28-C29C-A6A5-67DE-CB008BB4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5336A-775F-4D50-E8D1-3A026824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64232-EEC8-1B6E-C642-C5569C93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47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0A83-2BF3-13A6-CCE4-5ECF41B10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94CD7-56E0-683D-E5E4-FCA6EFFD2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7F63C-B7B1-5E17-E2CD-3EF68A89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48788-5DB6-0732-6425-8E4FDE95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79DD8-4634-162E-075B-B9EE33C5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27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C5A86-ECD3-06ED-A154-8F2EB89F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D95F4-D79C-6757-74F3-65255DFF13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32BDB-94A1-78E1-9BF5-EAE044885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46E0A-4B7B-7826-A0B7-B1E60E642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BCC0C-A18F-919D-194D-24471ECB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7706E-D182-27F0-CD62-8843EBCE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87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B240-0C31-8A99-50EF-925F8534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0C34-5CBA-1BA9-DF66-5866E759D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293A5-CA62-EC93-62F5-DF7979802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77D6A-DF92-AB99-0148-D3D3E92EA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B754E-05B9-89FF-74B2-EB090A6EA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FCBA8F-7A7D-28A3-38E0-9BD10FFD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FF6A6-2FF2-B1B3-5C15-120D1988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12197-F369-4449-2E51-28C6AD2CA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44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71FBB-E1C4-5E72-2A37-DF0C4F27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FE942-A9BF-D32D-9C8B-A0887FB7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CADD9-19E8-6779-4E7C-E3198EEB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0AF5D-7C72-88B6-4336-B7534B5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1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B3822-A44C-6F4B-95B0-69FE564E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DE0BF8-027D-B93C-92ED-5B3D1B5B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EF711-448B-F8CE-4C88-D2EBA158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5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F4580-480A-144A-D878-2E5460048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B400C-C0D2-7E8C-3856-8AEAD21DF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FB8C6-A152-67F9-AA1D-84759CC1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7EA9A-5F30-6DC0-237A-B8891594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509A5-A641-392B-75D9-D3AC2E12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2B99E-D409-0951-D8BE-95D01081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93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2BF4-AA3F-E3F1-EA34-C75391501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592077-F245-F2F1-44B5-3A3680193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1BEEE-CFE1-659C-901B-F3A4DEF0B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30355-33E9-91D0-188C-B30B4CAA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4CAE7-6E96-2EE3-CA39-0F74F548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CE69E-E5A3-412E-E2AC-CFDC50CB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BAFA7-F088-29AE-4C7D-258B794F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995E1-22AE-AE15-64EF-B545E6B3B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2ACDF-FD8A-CBC6-7C93-25EE72720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A5FD1-3EDC-4C32-97A7-E9B356B1295C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54F3A-FCE1-118B-60B9-90D5A47DF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F241-4D91-3BD0-B119-14CB6EA92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33F30-5130-4E2E-9527-E1579A71C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6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DD2FA-4F78-FD4D-75E3-9CF669537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GB" sz="6700"/>
              <a:t>Mental Maths Revision</a:t>
            </a:r>
            <a:br>
              <a:rPr lang="en-GB" sz="6700"/>
            </a:br>
            <a:br>
              <a:rPr lang="en-GB" sz="6700"/>
            </a:br>
            <a:r>
              <a:rPr lang="en-GB" sz="6700"/>
              <a:t>40 questions to complete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199B5-8E30-BAF9-9A16-261EF92B8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en-GB"/>
              <a:t>Thursday 20</a:t>
            </a:r>
            <a:r>
              <a:rPr lang="en-GB" baseline="30000"/>
              <a:t>th</a:t>
            </a:r>
            <a:r>
              <a:rPr lang="en-GB"/>
              <a:t> April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98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713A9C-F0AB-50E0-EB17-E35F3EDD3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20613"/>
            <a:ext cx="10905066" cy="3816772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CB7C70-DB7C-B447-90E4-685D7F9CA0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66088"/>
            <a:ext cx="10905066" cy="3925822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44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C63772-6E85-394A-258D-9D6EAFB22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61507"/>
            <a:ext cx="10905066" cy="373498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99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F42501-6C1D-C26C-03B9-E847844FE9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02512"/>
            <a:ext cx="10905066" cy="425297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72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1680C7-AB3E-D094-1D0E-2D9E5CB8D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92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6DD422-EBB5-F239-0D6E-FF0F8D23F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93350"/>
            <a:ext cx="10905066" cy="3871298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8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AE081BDB-B42C-B1B3-7935-F54C4CCA7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47876"/>
            <a:ext cx="10905066" cy="3762246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65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18E3BC-B9B0-ECA7-97B0-0D4F2A538F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57037"/>
            <a:ext cx="10905066" cy="414392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99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BA72E6-10D2-D195-71F0-C922B8B9C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831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AB6DD1-3F34-E90D-833E-B70C0F0F4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34244"/>
            <a:ext cx="10905066" cy="378951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682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EC1B72-8D08-9A77-275A-91B9C422F1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93350"/>
            <a:ext cx="10905066" cy="3871298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06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C52B2A-820E-B18C-0E2E-EB1612A21C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804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054BC5-3F87-9C71-4894-AB266B7F2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20613"/>
            <a:ext cx="10905066" cy="3816772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1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FCE9A2-4C39-71F9-5E40-952C42FE2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17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83B274-14EC-2ADD-A10B-FBBAF21E07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34244"/>
            <a:ext cx="10905066" cy="378951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7226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7DC0A9D-9497-CAF5-B786-E573BD04FC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38825"/>
            <a:ext cx="10905066" cy="398034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7999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971491-9E27-C04A-5E8C-5E0E815BC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34244"/>
            <a:ext cx="10905066" cy="3789510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20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5EDBCF-F335-6E75-952C-FCA46ED1F6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52456"/>
            <a:ext cx="10905066" cy="3953086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18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ACB630-A081-7F43-DEDF-4939F1B781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66088"/>
            <a:ext cx="10905066" cy="392582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302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E7E9E7-3E44-6DB9-0B17-30B4DEB49A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551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04F9E1-4E43-7A90-71DF-11E4116787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20613"/>
            <a:ext cx="10905066" cy="381677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989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C51730-DC8C-B657-43F5-2F7104427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8995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383A8C-7A2E-8EF9-CEB7-E14C2BF1DE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20613"/>
            <a:ext cx="10905066" cy="3816772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7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7DF3C5-64F8-16A9-5BA7-7DACDCDE4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74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DB491A-5C70-4735-DD1A-7F88A7835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93350"/>
            <a:ext cx="10905066" cy="387129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2948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147C3E-1205-4CC0-998E-24CB1722D4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72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2B8F53-918F-2335-A633-0E4D807F64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044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437A7C-3809-02FE-9D52-F11601944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039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C28BEA-C9E5-1AD0-5C87-CC5D75484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25194"/>
            <a:ext cx="10905066" cy="400761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826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081FD0-895A-E14F-9206-249501A82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79719"/>
            <a:ext cx="10905066" cy="3898560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8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2071EF-F3FC-A3C6-66FB-9CA31FBAF3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47876"/>
            <a:ext cx="10905066" cy="376224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78634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46C200-CC5B-5F25-E161-D13608C5F2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79719"/>
            <a:ext cx="10905066" cy="3898560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B262AE-58FF-6FBC-62B4-95B3EC35A5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34244"/>
            <a:ext cx="10905066" cy="3789510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866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C36D52-1E52-B472-5FF3-A219C2FFFE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20613"/>
            <a:ext cx="10905066" cy="381677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300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D5596A-96F4-BDD5-FCC2-3064DA362F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076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0F8D0-1752-5F4A-718B-0925D71DB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52CDA-6EE4-37E9-616D-9D7F5834D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500" dirty="0"/>
              <a:t>Make sure that you have checked over all your workings out. </a:t>
            </a:r>
          </a:p>
        </p:txBody>
      </p:sp>
    </p:spTree>
    <p:extLst>
      <p:ext uri="{BB962C8B-B14F-4D97-AF65-F5344CB8AC3E}">
        <p14:creationId xmlns:p14="http://schemas.microsoft.com/office/powerpoint/2010/main" val="240340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11F60E-E53E-1D42-23D8-60CA33A3D9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93350"/>
            <a:ext cx="10905066" cy="3871298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1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9A013E-4AAD-522D-BA35-AE335EE962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38825"/>
            <a:ext cx="10905066" cy="398034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66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432431-E1B0-E348-5E13-81760CAE8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93350"/>
            <a:ext cx="10905066" cy="387129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170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1CEB12-9918-1A04-3FA5-9F5AA5A6DB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79719"/>
            <a:ext cx="10905066" cy="3898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466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C295209-B4E4-1675-4903-8015D8454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2"/>
            <a:ext cx="10905066" cy="3844034"/>
          </a:xfrm>
          <a:prstGeom prst="rect">
            <a:avLst/>
          </a:prstGeom>
          <a:ln>
            <a:noFill/>
          </a:ln>
        </p:spPr>
      </p:pic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95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</Words>
  <Application>Microsoft Office PowerPoint</Application>
  <PresentationFormat>Widescreen</PresentationFormat>
  <Paragraphs>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Mental Maths Revision  40 questions to complete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Maths Revision  40 questions to complete </dc:title>
  <dc:creator>Catherine McNamara</dc:creator>
  <cp:lastModifiedBy>Catherine McNamara</cp:lastModifiedBy>
  <cp:revision>1</cp:revision>
  <dcterms:created xsi:type="dcterms:W3CDTF">2023-04-19T20:18:32Z</dcterms:created>
  <dcterms:modified xsi:type="dcterms:W3CDTF">2023-04-19T20:54:06Z</dcterms:modified>
</cp:coreProperties>
</file>