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59" r:id="rId6"/>
    <p:sldId id="258" r:id="rId7"/>
    <p:sldId id="260" r:id="rId8"/>
    <p:sldId id="262" r:id="rId9"/>
    <p:sldId id="263" r:id="rId10"/>
    <p:sldId id="264" r:id="rId11"/>
    <p:sldId id="261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14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6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50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6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8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58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3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2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95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2420E-A4D9-4C77-9CB8-5DDAB5C06D2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10644-F142-435B-AD4F-E027CFD5A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7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1258887"/>
          </a:xfrm>
        </p:spPr>
        <p:txBody>
          <a:bodyPr>
            <a:normAutofit/>
          </a:bodyPr>
          <a:lstStyle/>
          <a:p>
            <a:r>
              <a:rPr lang="en-GB" sz="7200" b="1" dirty="0" smtClean="0">
                <a:solidFill>
                  <a:srgbClr val="FF0000"/>
                </a:solidFill>
              </a:rPr>
              <a:t>Celtic Harmony Trip </a:t>
            </a:r>
            <a:endParaRPr lang="en-GB" sz="7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24050"/>
            <a:ext cx="9144000" cy="1655762"/>
          </a:xfrm>
        </p:spPr>
        <p:txBody>
          <a:bodyPr>
            <a:normAutofit/>
          </a:bodyPr>
          <a:lstStyle/>
          <a:p>
            <a:r>
              <a:rPr lang="en-GB" sz="8000" dirty="0" smtClean="0">
                <a:solidFill>
                  <a:srgbClr val="0070C0"/>
                </a:solidFill>
              </a:rPr>
              <a:t>Year 3</a:t>
            </a:r>
            <a:endParaRPr lang="en-GB" sz="8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5450" y="2819399"/>
            <a:ext cx="2228849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Making Dens </a:t>
            </a:r>
            <a:endParaRPr lang="en-GB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8" y="1568113"/>
            <a:ext cx="3987800" cy="299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549312"/>
            <a:ext cx="4171950" cy="3128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4325" y="1253789"/>
            <a:ext cx="3181350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Hunting</a:t>
            </a:r>
            <a:endParaRPr lang="en-GB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0" y="1063288"/>
            <a:ext cx="3143250" cy="415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7" y="3648074"/>
            <a:ext cx="4044553" cy="2945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3648074"/>
            <a:ext cx="4060030" cy="294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1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99" y="857250"/>
            <a:ext cx="9797143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95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 smtClean="0"/>
              <a:t>A Brilliant Day! </a:t>
            </a:r>
            <a:endParaRPr lang="en-GB" sz="6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094" y="1416844"/>
            <a:ext cx="4805362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 smtClean="0"/>
              <a:t>Round House </a:t>
            </a:r>
            <a:endParaRPr lang="en-GB" sz="6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57338"/>
            <a:ext cx="4324350" cy="3243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057650"/>
            <a:ext cx="4324350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19253"/>
            <a:ext cx="4324350" cy="28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 smtClean="0"/>
              <a:t>Roundhouse </a:t>
            </a:r>
            <a:endParaRPr lang="en-GB" sz="6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1443037"/>
            <a:ext cx="4324351" cy="3243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4017168"/>
            <a:ext cx="4324350" cy="2631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9" y="1443037"/>
            <a:ext cx="432435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Entering Stone Age </a:t>
            </a:r>
            <a:endParaRPr lang="en-GB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568113"/>
            <a:ext cx="4362450" cy="2142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57" y="4065420"/>
            <a:ext cx="4710112" cy="2447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9713" y="3108160"/>
            <a:ext cx="2447924" cy="4362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88" y="1568113"/>
            <a:ext cx="4667250" cy="22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1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Flint Knapping </a:t>
            </a:r>
            <a:endParaRPr lang="en-GB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98"/>
          <a:stretch/>
        </p:blipFill>
        <p:spPr>
          <a:xfrm rot="5400000">
            <a:off x="5030703" y="2830428"/>
            <a:ext cx="2225844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679405"/>
            <a:ext cx="4800600" cy="2261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7015" y="581490"/>
            <a:ext cx="226187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64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Making Soup</a:t>
            </a:r>
            <a:endParaRPr lang="en-GB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568113"/>
            <a:ext cx="4457700" cy="2316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9" y="4184482"/>
            <a:ext cx="4648199" cy="2349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152901"/>
            <a:ext cx="4476751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568113"/>
            <a:ext cx="4648199" cy="23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Making Dens </a:t>
            </a:r>
            <a:endParaRPr lang="en-GB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568113"/>
            <a:ext cx="4019550" cy="3014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00513"/>
            <a:ext cx="4019550" cy="2338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4100513"/>
            <a:ext cx="4019550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Making Dens </a:t>
            </a:r>
            <a:endParaRPr lang="en-GB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7" y="1471819"/>
            <a:ext cx="4368403" cy="3276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57" y="3806875"/>
            <a:ext cx="3767136" cy="2825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62" y="1471820"/>
            <a:ext cx="4076700" cy="30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52450"/>
            <a:ext cx="1106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Making Dens </a:t>
            </a:r>
            <a:endParaRPr lang="en-GB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32" y="2040136"/>
            <a:ext cx="4772818" cy="3446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40136"/>
            <a:ext cx="4595018" cy="3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52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28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Celtic Harmony Trip </vt:lpstr>
      <vt:lpstr>Round House </vt:lpstr>
      <vt:lpstr>Roundhouse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Brilliant Day!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Celtic Harmony Trip</dc:title>
  <dc:creator>Donna Carey</dc:creator>
  <cp:lastModifiedBy>Donna Carey</cp:lastModifiedBy>
  <cp:revision>3</cp:revision>
  <dcterms:created xsi:type="dcterms:W3CDTF">2022-11-18T15:29:40Z</dcterms:created>
  <dcterms:modified xsi:type="dcterms:W3CDTF">2022-11-18T15:43:12Z</dcterms:modified>
</cp:coreProperties>
</file>