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61" r:id="rId6"/>
    <p:sldId id="259" r:id="rId7"/>
    <p:sldId id="273" r:id="rId8"/>
    <p:sldId id="275" r:id="rId9"/>
    <p:sldId id="276" r:id="rId10"/>
    <p:sldId id="277" r:id="rId11"/>
    <p:sldId id="278" r:id="rId12"/>
    <p:sldId id="262" r:id="rId13"/>
    <p:sldId id="265" r:id="rId14"/>
    <p:sldId id="274" r:id="rId15"/>
    <p:sldId id="284" r:id="rId16"/>
    <p:sldId id="268" r:id="rId17"/>
    <p:sldId id="269" r:id="rId18"/>
    <p:sldId id="280" r:id="rId19"/>
    <p:sldId id="282" r:id="rId20"/>
    <p:sldId id="267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0566-E74E-4A3C-9B10-4B60F6C6A33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CC1CD-69E9-4E3A-85BF-524A8175C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bing.com/images/search?view=detailV2&amp;ccid=xJzy88Xt&amp;id=74E0AA2A07138B743D7A003A3A6A9190146EF644&amp;thid=OIP.xJzy88XtC-_HYIiJfJrbgQHaE8&amp;mediaurl=https://media.istockphoto.com/photos/stack-of-sweetmeal-digestive-biscuits-isolated-on-white-picture-id480456502?k=6&amp;m=480456502&amp;s=612x612&amp;w=0&amp;h=63GHywea1du78b1726553UueO81xXm2Joh3ahzTxU7w=&amp;exph=408&amp;expw=612&amp;q=digestives+biscuits&amp;simid=608010692542467639&amp;selectedIndex=4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bing.com/images/search?view=detailV2&amp;ccid=xJzy88Xt&amp;id=74E0AA2A07138B743D7A003A3A6A9190146EF644&amp;thid=OIP.xJzy88XtC-_HYIiJfJrbgQHaE8&amp;mediaurl=https://media.istockphoto.com/photos/stack-of-sweetmeal-digestive-biscuits-isolated-on-white-picture-id480456502?k=6&amp;m=480456502&amp;s=612x612&amp;w=0&amp;h=63GHywea1du78b1726553UueO81xXm2Joh3ahzTxU7w=&amp;exph=408&amp;expw=612&amp;q=digestives+biscuits&amp;simid=608010692542467639&amp;selectedIndex=4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7521DD34-C6F2-4402-9A01-962807DB65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764373"/>
            <a:ext cx="3865881" cy="1293028"/>
          </a:xfrm>
        </p:spPr>
        <p:txBody>
          <a:bodyPr>
            <a:normAutofit/>
          </a:bodyPr>
          <a:lstStyle/>
          <a:p>
            <a:r>
              <a:rPr lang="en-GB" sz="3500"/>
              <a:t>Come to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2194560"/>
            <a:ext cx="386588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 smtClean="0"/>
              <a:t>Cross</a:t>
            </a:r>
            <a:endParaRPr lang="en-GB" sz="2000" b="1" dirty="0"/>
          </a:p>
          <a:p>
            <a:pPr>
              <a:buNone/>
            </a:pPr>
            <a:r>
              <a:rPr lang="en-GB" sz="2000" dirty="0"/>
              <a:t>Come to us, living Lord, teach us how to love you.</a:t>
            </a:r>
          </a:p>
          <a:p>
            <a:pPr>
              <a:buNone/>
            </a:pPr>
            <a:r>
              <a:rPr lang="en-GB" sz="2000" i="1" dirty="0"/>
              <a:t>Bible</a:t>
            </a:r>
          </a:p>
          <a:p>
            <a:pPr>
              <a:buNone/>
            </a:pPr>
            <a:r>
              <a:rPr lang="en-GB" sz="2000" dirty="0"/>
              <a:t>Come to us, word of God, teach us how to love you.</a:t>
            </a:r>
          </a:p>
          <a:p>
            <a:pPr>
              <a:buNone/>
            </a:pPr>
            <a:r>
              <a:rPr lang="en-GB" sz="2000" i="1" dirty="0"/>
              <a:t>Candle</a:t>
            </a:r>
          </a:p>
          <a:p>
            <a:pPr>
              <a:buNone/>
            </a:pPr>
            <a:r>
              <a:rPr lang="en-GB" sz="2000" dirty="0"/>
              <a:t>Come to us, light of Christ, teach us how to love you.</a:t>
            </a:r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E4B6FE-5AAB-45C5-92E2-F621EAA5E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011" r="15639" b="3"/>
          <a:stretch/>
        </p:blipFill>
        <p:spPr>
          <a:xfrm>
            <a:off x="4883997" y="43119"/>
            <a:ext cx="2452632" cy="3933487"/>
          </a:xfrm>
          <a:prstGeom prst="rect">
            <a:avLst/>
          </a:prstGeom>
        </p:spPr>
      </p:pic>
      <p:pic>
        <p:nvPicPr>
          <p:cNvPr id="4" name="Picture 3" descr="A close up of furniture&#10;&#10;Description automatically generated">
            <a:extLst>
              <a:ext uri="{FF2B5EF4-FFF2-40B4-BE49-F238E27FC236}">
                <a16:creationId xmlns:a16="http://schemas.microsoft.com/office/drawing/2014/main" xmlns="" id="{27D9F708-2CB6-46BC-9037-799115919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266" r="11527" b="3"/>
          <a:stretch/>
        </p:blipFill>
        <p:spPr>
          <a:xfrm>
            <a:off x="7336630" y="10"/>
            <a:ext cx="1807370" cy="3933486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F872977A-DF97-419F-A772-74B69BB2BF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1118" r="9156" b="-2"/>
          <a:stretch/>
        </p:blipFill>
        <p:spPr>
          <a:xfrm>
            <a:off x="4813300" y="4019724"/>
            <a:ext cx="4330700" cy="283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921" r="33855"/>
          <a:stretch>
            <a:fillRect/>
          </a:stretch>
        </p:blipFill>
        <p:spPr bwMode="auto">
          <a:xfrm>
            <a:off x="3707904" y="3429000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9997" t="9475" r="32317"/>
          <a:stretch>
            <a:fillRect/>
          </a:stretch>
        </p:blipFill>
        <p:spPr bwMode="auto">
          <a:xfrm>
            <a:off x="827584" y="1484784"/>
            <a:ext cx="2232248" cy="317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3203848" y="188640"/>
            <a:ext cx="2376264" cy="1656184"/>
          </a:xfrm>
          <a:prstGeom prst="wedgeRectCallout">
            <a:avLst>
              <a:gd name="adj1" fmla="val -74844"/>
              <a:gd name="adj2" fmla="val 8063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6012160" y="2852936"/>
            <a:ext cx="2376264" cy="1656184"/>
          </a:xfrm>
          <a:prstGeom prst="wedgeRectCallout">
            <a:avLst>
              <a:gd name="adj1" fmla="val -74844"/>
              <a:gd name="adj2" fmla="val 8063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75856" y="33265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Rich tea are the best!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6084168" y="2996952"/>
            <a:ext cx="2253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Digestives</a:t>
            </a:r>
          </a:p>
          <a:p>
            <a:pPr algn="ctr"/>
            <a:r>
              <a:rPr lang="en-GB" sz="3200" dirty="0" smtClean="0"/>
              <a:t>are the best!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Image result for gingernut biscuits"/>
          <p:cNvSpPr>
            <a:spLocks noChangeAspect="1" noChangeArrowheads="1"/>
          </p:cNvSpPr>
          <p:nvPr/>
        </p:nvSpPr>
        <p:spPr bwMode="auto">
          <a:xfrm>
            <a:off x="63500" y="-944563"/>
            <a:ext cx="20478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Image result for gingernut biscuits"/>
          <p:cNvSpPr>
            <a:spLocks noChangeAspect="1" noChangeArrowheads="1"/>
          </p:cNvSpPr>
          <p:nvPr/>
        </p:nvSpPr>
        <p:spPr bwMode="auto">
          <a:xfrm>
            <a:off x="63500" y="-906463"/>
            <a:ext cx="284797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Image result for gingernut biscu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37112"/>
            <a:ext cx="1371600" cy="1971676"/>
          </a:xfrm>
          <a:prstGeom prst="rect">
            <a:avLst/>
          </a:prstGeom>
          <a:noFill/>
        </p:spPr>
      </p:pic>
      <p:sp>
        <p:nvSpPr>
          <p:cNvPr id="4104" name="AutoShape 8" descr="Image result for digestives biscuits"/>
          <p:cNvSpPr>
            <a:spLocks noChangeAspect="1" noChangeArrowheads="1"/>
          </p:cNvSpPr>
          <p:nvPr/>
        </p:nvSpPr>
        <p:spPr bwMode="auto">
          <a:xfrm>
            <a:off x="63500" y="-960438"/>
            <a:ext cx="216217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6" name="AutoShape 10" descr="Image result for digestives biscuits"/>
          <p:cNvSpPr>
            <a:spLocks noChangeAspect="1" noChangeArrowheads="1"/>
          </p:cNvSpPr>
          <p:nvPr/>
        </p:nvSpPr>
        <p:spPr bwMode="auto">
          <a:xfrm>
            <a:off x="63500" y="-960438"/>
            <a:ext cx="216217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Image result for digestives biscuits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13176"/>
            <a:ext cx="1632198" cy="122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Image result for hobnobs biscui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1676400" cy="1333501"/>
          </a:xfrm>
          <a:prstGeom prst="rect">
            <a:avLst/>
          </a:prstGeom>
          <a:noFill/>
        </p:spPr>
      </p:pic>
      <p:pic>
        <p:nvPicPr>
          <p:cNvPr id="4110" name="Picture 14" descr="Image result for nice biscui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852936"/>
            <a:ext cx="1512168" cy="1094233"/>
          </a:xfrm>
          <a:prstGeom prst="rect">
            <a:avLst/>
          </a:prstGeom>
          <a:noFill/>
        </p:spPr>
      </p:pic>
      <p:pic>
        <p:nvPicPr>
          <p:cNvPr id="4112" name="Picture 16" descr="Image result for rich tea biscui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797152"/>
            <a:ext cx="2085975" cy="1524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19168" t="13221" r="25045"/>
          <a:stretch>
            <a:fillRect/>
          </a:stretch>
        </p:blipFill>
        <p:spPr bwMode="auto">
          <a:xfrm>
            <a:off x="3131840" y="764704"/>
            <a:ext cx="30243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ular Callout 13"/>
          <p:cNvSpPr/>
          <p:nvPr/>
        </p:nvSpPr>
        <p:spPr>
          <a:xfrm>
            <a:off x="5796136" y="692696"/>
            <a:ext cx="2376264" cy="1656184"/>
          </a:xfrm>
          <a:prstGeom prst="wedgeRectCallout">
            <a:avLst>
              <a:gd name="adj1" fmla="val -74844"/>
              <a:gd name="adj2" fmla="val 8063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940152" y="692696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Can you investigate and  find out which biscuit is the best and why?</a:t>
            </a:r>
            <a:endParaRPr lang="en-GB" sz="2000" b="1" dirty="0"/>
          </a:p>
        </p:txBody>
      </p:sp>
      <p:sp>
        <p:nvSpPr>
          <p:cNvPr id="17" name="Rectangular Callout 16"/>
          <p:cNvSpPr/>
          <p:nvPr/>
        </p:nvSpPr>
        <p:spPr>
          <a:xfrm>
            <a:off x="467544" y="404664"/>
            <a:ext cx="2376264" cy="1656184"/>
          </a:xfrm>
          <a:prstGeom prst="wedgeRectCallout">
            <a:avLst>
              <a:gd name="adj1" fmla="val 116375"/>
              <a:gd name="adj2" fmla="val 6958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recommend the best biscuit to dunk?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47667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confused Pope Paul School please help 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Reception Being scientists</a:t>
            </a:r>
            <a:endParaRPr lang="en-GB" dirty="0"/>
          </a:p>
        </p:txBody>
      </p:sp>
      <p:pic>
        <p:nvPicPr>
          <p:cNvPr id="12" name="Picture 8" descr="M:\Photos\20192020\Science week 2020\Reception\IMG_0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744416" cy="2808312"/>
          </a:xfrm>
          <a:prstGeom prst="rect">
            <a:avLst/>
          </a:prstGeom>
          <a:noFill/>
        </p:spPr>
      </p:pic>
      <p:pic>
        <p:nvPicPr>
          <p:cNvPr id="13" name="Picture 9" descr="M:\Photos\20192020\Science week 2020\Reception\IMG_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2808312" cy="3744416"/>
          </a:xfrm>
          <a:prstGeom prst="rect">
            <a:avLst/>
          </a:prstGeom>
          <a:noFill/>
        </p:spPr>
      </p:pic>
      <p:pic>
        <p:nvPicPr>
          <p:cNvPr id="5122" name="Picture 2" descr="M:\Photos\20192020\Science week 2020\Reception\IMG_0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149080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Being scientists</a:t>
            </a:r>
            <a:endParaRPr lang="en-GB" dirty="0"/>
          </a:p>
        </p:txBody>
      </p:sp>
      <p:pic>
        <p:nvPicPr>
          <p:cNvPr id="7170" name="Picture 2" descr="M:\Photos\20192020\Science week 2020\Year 1\IMG_5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7"/>
            <a:ext cx="3312368" cy="2304256"/>
          </a:xfrm>
          <a:prstGeom prst="rect">
            <a:avLst/>
          </a:prstGeom>
          <a:noFill/>
        </p:spPr>
      </p:pic>
      <p:pic>
        <p:nvPicPr>
          <p:cNvPr id="7171" name="Picture 3" descr="M:\Photos\20192020\Science week 2020\Year 1\IMG_5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477519" cy="2304256"/>
          </a:xfrm>
          <a:prstGeom prst="rect">
            <a:avLst/>
          </a:prstGeom>
          <a:noFill/>
        </p:spPr>
      </p:pic>
      <p:pic>
        <p:nvPicPr>
          <p:cNvPr id="6146" name="Picture 2" descr="M:\Photos\20192020\Science week 2020\Year 1\IMG_5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86104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Being scientists</a:t>
            </a:r>
            <a:endParaRPr lang="en-GB" dirty="0"/>
          </a:p>
        </p:txBody>
      </p:sp>
      <p:pic>
        <p:nvPicPr>
          <p:cNvPr id="6" name="Picture 4" descr="M:\Photos\20192020\Science week 2020\Year 2 biodiversity and biscuit investigation\IMG_2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00400" cy="2304256"/>
          </a:xfrm>
          <a:prstGeom prst="rect">
            <a:avLst/>
          </a:prstGeom>
          <a:noFill/>
        </p:spPr>
      </p:pic>
      <p:pic>
        <p:nvPicPr>
          <p:cNvPr id="3074" name="Picture 2" descr="M:\Photos\20192020\Science week 2020\Year 2 biodiversity and biscuit investigation\IMG_2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888431" cy="2376264"/>
          </a:xfrm>
          <a:prstGeom prst="rect">
            <a:avLst/>
          </a:prstGeom>
          <a:noFill/>
        </p:spPr>
      </p:pic>
      <p:pic>
        <p:nvPicPr>
          <p:cNvPr id="7170" name="Picture 2" descr="M:\Photos\20192020\Science week 2020\Year 2 biodiversity and biscuit investigation\IMG_2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3384376" cy="253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Being scientists</a:t>
            </a:r>
            <a:endParaRPr lang="en-GB" dirty="0"/>
          </a:p>
        </p:txBody>
      </p:sp>
      <p:pic>
        <p:nvPicPr>
          <p:cNvPr id="9218" name="Picture 2" descr="T:\Teaching Staff\Pope Paul\Curriculum2019\Science\Science week 2020\year 3 photos\IMG_3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312368" cy="2520280"/>
          </a:xfrm>
          <a:prstGeom prst="rect">
            <a:avLst/>
          </a:prstGeom>
          <a:noFill/>
        </p:spPr>
      </p:pic>
      <p:pic>
        <p:nvPicPr>
          <p:cNvPr id="9220" name="Picture 4" descr="T:\Teaching Staff\Pope Paul\Curriculum2019\Science\Science week 2020\year 3 photos\IMG_3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384376" cy="2523941"/>
          </a:xfrm>
          <a:prstGeom prst="rect">
            <a:avLst/>
          </a:prstGeom>
          <a:noFill/>
        </p:spPr>
      </p:pic>
      <p:pic>
        <p:nvPicPr>
          <p:cNvPr id="4098" name="Picture 2" descr="T:\Teaching Staff\Pope Paul\Curriculum2019\Science\Science week 2020\year 3 photos\IMG_3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49687"/>
            <a:ext cx="3528392" cy="254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Being scientists</a:t>
            </a:r>
            <a:endParaRPr lang="en-GB" dirty="0"/>
          </a:p>
        </p:txBody>
      </p:sp>
      <p:pic>
        <p:nvPicPr>
          <p:cNvPr id="6146" name="Picture 2" descr="M:\Photos\20192020\Science week 2020\Year 4  Vicky Dearing\experimen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032448" cy="2520280"/>
          </a:xfrm>
          <a:prstGeom prst="rect">
            <a:avLst/>
          </a:prstGeom>
          <a:noFill/>
        </p:spPr>
      </p:pic>
      <p:pic>
        <p:nvPicPr>
          <p:cNvPr id="6147" name="Picture 3" descr="M:\Photos\20192020\Science week 2020\Year 4  Vicky Dearing\experiment 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032448" cy="2592288"/>
          </a:xfrm>
          <a:prstGeom prst="rect">
            <a:avLst/>
          </a:prstGeom>
          <a:noFill/>
        </p:spPr>
      </p:pic>
      <p:pic>
        <p:nvPicPr>
          <p:cNvPr id="8194" name="Picture 2" descr="M:\Photos\20192020\Science week 2020\Year 4  Vicky Dearing\experi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49080"/>
            <a:ext cx="3384376" cy="246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Being scientists</a:t>
            </a:r>
            <a:endParaRPr lang="en-GB" dirty="0"/>
          </a:p>
        </p:txBody>
      </p:sp>
      <p:pic>
        <p:nvPicPr>
          <p:cNvPr id="10242" name="Picture 2" descr="M:\Photos\20192020\Science week 2020\Year 5\IMG_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552251" cy="2664296"/>
          </a:xfrm>
          <a:prstGeom prst="rect">
            <a:avLst/>
          </a:prstGeom>
          <a:noFill/>
        </p:spPr>
      </p:pic>
      <p:pic>
        <p:nvPicPr>
          <p:cNvPr id="10243" name="Picture 3" descr="M:\Photos\20192020\Science week 2020\Year 5\IMG_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552251" cy="2664296"/>
          </a:xfrm>
          <a:prstGeom prst="rect">
            <a:avLst/>
          </a:prstGeom>
          <a:noFill/>
        </p:spPr>
      </p:pic>
      <p:pic>
        <p:nvPicPr>
          <p:cNvPr id="10244" name="Picture 4" descr="M:\Photos\20192020\Science week 2020\Year 5\IMG_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1"/>
            <a:ext cx="3456384" cy="2592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Being scientists</a:t>
            </a:r>
            <a:endParaRPr lang="en-GB" dirty="0"/>
          </a:p>
        </p:txBody>
      </p:sp>
      <p:pic>
        <p:nvPicPr>
          <p:cNvPr id="1026" name="Picture 2" descr="T:\Teaching Staff\Pope Paul\Curriculum2019\Science\Science week 2020\Year 6 photos\200310 Science Week investigation - Dunking biscuits\IMG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360226" cy="2736304"/>
          </a:xfrm>
          <a:prstGeom prst="rect">
            <a:avLst/>
          </a:prstGeom>
          <a:noFill/>
        </p:spPr>
      </p:pic>
      <p:pic>
        <p:nvPicPr>
          <p:cNvPr id="1027" name="Picture 3" descr="T:\Teaching Staff\Pope Paul\Curriculum2019\Science\Science week 2020\Year 6 photos\200310 Science Week investigation - Dunking biscuits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456384" cy="2736304"/>
          </a:xfrm>
          <a:prstGeom prst="rect">
            <a:avLst/>
          </a:prstGeom>
          <a:noFill/>
        </p:spPr>
      </p:pic>
      <p:pic>
        <p:nvPicPr>
          <p:cNvPr id="1028" name="Picture 4" descr="T:\Teaching Staff\Pope Paul\Curriculum2019\Science\Science week 2020\Year 6 photos\200310 Science Week investigation - Dunking biscuits\DSC09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05064"/>
            <a:ext cx="388800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Outdoor Learning</a:t>
            </a:r>
            <a:br>
              <a:rPr lang="en-GB" dirty="0" smtClean="0"/>
            </a:br>
            <a:r>
              <a:rPr lang="en-GB" dirty="0" smtClean="0"/>
              <a:t>Year 2</a:t>
            </a:r>
            <a:endParaRPr lang="en-GB" dirty="0"/>
          </a:p>
        </p:txBody>
      </p:sp>
      <p:pic>
        <p:nvPicPr>
          <p:cNvPr id="2050" name="Picture 2" descr="M:\Photos\20192020\Science week 2020\Year 2 biodiversity and biscuit investigation\IMG_2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1"/>
            <a:ext cx="3636912" cy="2376264"/>
          </a:xfrm>
          <a:prstGeom prst="rect">
            <a:avLst/>
          </a:prstGeom>
          <a:noFill/>
        </p:spPr>
      </p:pic>
      <p:pic>
        <p:nvPicPr>
          <p:cNvPr id="2051" name="Picture 3" descr="M:\Photos\20192020\Science week 2020\Year 2 biodiversity and biscuit investigation\IMG_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456384" cy="2448272"/>
          </a:xfrm>
          <a:prstGeom prst="rect">
            <a:avLst/>
          </a:prstGeom>
          <a:noFill/>
        </p:spPr>
      </p:pic>
      <p:pic>
        <p:nvPicPr>
          <p:cNvPr id="9218" name="Picture 2" descr="M:\Photos\20192020\Science week 2020\Year 2 biodiversity and biscuit investigation\IMG_2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3744416" cy="253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science week 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71" y="692696"/>
            <a:ext cx="749782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</a:t>
            </a:r>
            <a:endParaRPr lang="en-GB" dirty="0"/>
          </a:p>
        </p:txBody>
      </p:sp>
      <p:pic>
        <p:nvPicPr>
          <p:cNvPr id="8196" name="Picture 4" descr="T:\Teaching Staff\Pope Paul\Curriculum2019\Science\Science week 2020\year 3 photos\IMG_3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744265" cy="2808312"/>
          </a:xfrm>
          <a:prstGeom prst="rect">
            <a:avLst/>
          </a:prstGeom>
          <a:noFill/>
        </p:spPr>
      </p:pic>
      <p:pic>
        <p:nvPicPr>
          <p:cNvPr id="8197" name="Picture 5" descr="T:\Teaching Staff\Pope Paul\Curriculum2019\Science\Science week 2020\year 3 photos\IMG_3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744416" cy="2664296"/>
          </a:xfrm>
          <a:prstGeom prst="rect">
            <a:avLst/>
          </a:prstGeom>
          <a:noFill/>
        </p:spPr>
      </p:pic>
      <p:pic>
        <p:nvPicPr>
          <p:cNvPr id="3074" name="Picture 2" descr="T:\Teaching Staff\Pope Paul\Curriculum2019\Science\Science week 2020\year 3 photos\IMG_3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89040"/>
            <a:ext cx="3707904" cy="278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</a:t>
            </a:r>
            <a:endParaRPr lang="en-GB" dirty="0"/>
          </a:p>
        </p:txBody>
      </p:sp>
      <p:pic>
        <p:nvPicPr>
          <p:cNvPr id="2050" name="Picture 2" descr="T:\Teaching Staff\Pope Paul\Curriculum2019\Science\Science week 2020\Year 6 photos\200312 Science Week - fieldwork\DSC09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103999" cy="2736304"/>
          </a:xfrm>
          <a:prstGeom prst="rect">
            <a:avLst/>
          </a:prstGeom>
          <a:noFill/>
        </p:spPr>
      </p:pic>
      <p:pic>
        <p:nvPicPr>
          <p:cNvPr id="2051" name="Picture 3" descr="T:\Teaching Staff\Pope Paul\Curriculum2019\Science\Science week 2020\Year 6 photos\200312 Science Week - fieldwork\DSC09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103999" cy="2736304"/>
          </a:xfrm>
          <a:prstGeom prst="rect">
            <a:avLst/>
          </a:prstGeom>
          <a:noFill/>
        </p:spPr>
      </p:pic>
      <p:pic>
        <p:nvPicPr>
          <p:cNvPr id="2052" name="Picture 4" descr="T:\Teaching Staff\Pope Paul\Curriculum2019\Science\Science week 2020\Year 6 photos\200312 Science Week - fieldwork\DSC09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3528392" cy="242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‘Our diverse planet’</a:t>
            </a:r>
            <a:endParaRPr lang="en-GB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94016"/>
            <a:ext cx="4176464" cy="4163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Scientists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Asking questions</a:t>
            </a:r>
          </a:p>
          <a:p>
            <a:pPr>
              <a:buNone/>
            </a:pPr>
            <a:r>
              <a:rPr lang="en-GB" dirty="0" smtClean="0"/>
              <a:t>Observing</a:t>
            </a:r>
          </a:p>
          <a:p>
            <a:pPr>
              <a:buNone/>
            </a:pPr>
            <a:r>
              <a:rPr lang="en-GB" dirty="0" smtClean="0"/>
              <a:t>Looking for patterns</a:t>
            </a:r>
          </a:p>
          <a:p>
            <a:pPr>
              <a:buNone/>
            </a:pPr>
            <a:r>
              <a:rPr lang="en-GB" dirty="0" smtClean="0"/>
              <a:t>Setting up enquiries</a:t>
            </a:r>
          </a:p>
          <a:p>
            <a:pPr>
              <a:buNone/>
            </a:pPr>
            <a:r>
              <a:rPr lang="en-GB" dirty="0" smtClean="0"/>
              <a:t>Using equipment</a:t>
            </a:r>
          </a:p>
          <a:p>
            <a:pPr>
              <a:buNone/>
            </a:pPr>
            <a:r>
              <a:rPr lang="en-GB" dirty="0" smtClean="0"/>
              <a:t>Fair testing</a:t>
            </a:r>
          </a:p>
          <a:p>
            <a:pPr>
              <a:buNone/>
            </a:pPr>
            <a:r>
              <a:rPr lang="en-GB" dirty="0"/>
              <a:t>Recording data, taking repeat measurements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out about scientists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Reception, Year 1, Year 5 and Year 6 learnt about Donald Palmer</a:t>
            </a:r>
          </a:p>
          <a:p>
            <a:r>
              <a:rPr lang="en-GB" dirty="0" smtClean="0"/>
              <a:t>Year 2 learnt about Charlotte </a:t>
            </a:r>
            <a:r>
              <a:rPr lang="en-GB" dirty="0" err="1" smtClean="0"/>
              <a:t>Armah</a:t>
            </a:r>
            <a:endParaRPr lang="en-GB" dirty="0" smtClean="0"/>
          </a:p>
          <a:p>
            <a:r>
              <a:rPr lang="en-GB" dirty="0" smtClean="0"/>
              <a:t>Year 3 and Year 4 learnt about Francis Crick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a scientist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Reception, Year 1 and Year 2 met Mrs Worrell who is a nurse. </a:t>
            </a:r>
            <a:endParaRPr lang="en-GB" dirty="0"/>
          </a:p>
        </p:txBody>
      </p:sp>
      <p:pic>
        <p:nvPicPr>
          <p:cNvPr id="4098" name="Picture 2" descr="M:\Photos\20192020\Science week 2020\Year 1\IMG_5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Meeting a scientist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Year 3 and 4 met Vicky Dearing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05264" y="-1251520"/>
            <a:ext cx="8229600" cy="4525963"/>
          </a:xfrm>
        </p:spPr>
        <p:txBody>
          <a:bodyPr/>
          <a:lstStyle/>
          <a:p>
            <a:r>
              <a:rPr lang="en-GB" dirty="0" smtClean="0"/>
              <a:t>Year 3 and Year 4 met</a:t>
            </a:r>
            <a:endParaRPr lang="en-GB" dirty="0"/>
          </a:p>
        </p:txBody>
      </p:sp>
      <p:pic>
        <p:nvPicPr>
          <p:cNvPr id="5123" name="Picture 3" descr="M:\Photos\20192020\Science week 2020\Year 4  Vicky Dearing\IMG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744265" cy="2808312"/>
          </a:xfrm>
          <a:prstGeom prst="rect">
            <a:avLst/>
          </a:prstGeom>
          <a:noFill/>
        </p:spPr>
      </p:pic>
      <p:pic>
        <p:nvPicPr>
          <p:cNvPr id="5124" name="Picture 4" descr="T:\Teaching Staff\Pope Paul\Curriculum2019\Science\Science week 2020\year 3 photos\IMG_3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600400" cy="2700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Image result for gingernut biscuits"/>
          <p:cNvSpPr>
            <a:spLocks noChangeAspect="1" noChangeArrowheads="1"/>
          </p:cNvSpPr>
          <p:nvPr/>
        </p:nvSpPr>
        <p:spPr bwMode="auto">
          <a:xfrm>
            <a:off x="63500" y="-944563"/>
            <a:ext cx="20478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Image result for gingernut biscuits"/>
          <p:cNvSpPr>
            <a:spLocks noChangeAspect="1" noChangeArrowheads="1"/>
          </p:cNvSpPr>
          <p:nvPr/>
        </p:nvSpPr>
        <p:spPr bwMode="auto">
          <a:xfrm>
            <a:off x="63500" y="-906463"/>
            <a:ext cx="284797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Image result for gingernut biscu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37112"/>
            <a:ext cx="1371600" cy="1971676"/>
          </a:xfrm>
          <a:prstGeom prst="rect">
            <a:avLst/>
          </a:prstGeom>
          <a:noFill/>
        </p:spPr>
      </p:pic>
      <p:sp>
        <p:nvSpPr>
          <p:cNvPr id="4104" name="AutoShape 8" descr="Image result for digestives biscuits"/>
          <p:cNvSpPr>
            <a:spLocks noChangeAspect="1" noChangeArrowheads="1"/>
          </p:cNvSpPr>
          <p:nvPr/>
        </p:nvSpPr>
        <p:spPr bwMode="auto">
          <a:xfrm>
            <a:off x="63500" y="-960438"/>
            <a:ext cx="216217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6" name="AutoShape 10" descr="Image result for digestives biscuits"/>
          <p:cNvSpPr>
            <a:spLocks noChangeAspect="1" noChangeArrowheads="1"/>
          </p:cNvSpPr>
          <p:nvPr/>
        </p:nvSpPr>
        <p:spPr bwMode="auto">
          <a:xfrm>
            <a:off x="63500" y="-960438"/>
            <a:ext cx="216217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Image result for digestives biscuits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13176"/>
            <a:ext cx="1632198" cy="122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Image result for hobnobs biscui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1676400" cy="1333501"/>
          </a:xfrm>
          <a:prstGeom prst="rect">
            <a:avLst/>
          </a:prstGeom>
          <a:noFill/>
        </p:spPr>
      </p:pic>
      <p:pic>
        <p:nvPicPr>
          <p:cNvPr id="4110" name="Picture 14" descr="Image result for nice biscui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852936"/>
            <a:ext cx="1512168" cy="1094233"/>
          </a:xfrm>
          <a:prstGeom prst="rect">
            <a:avLst/>
          </a:prstGeom>
          <a:noFill/>
        </p:spPr>
      </p:pic>
      <p:pic>
        <p:nvPicPr>
          <p:cNvPr id="4112" name="Picture 16" descr="Image result for rich tea biscui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797152"/>
            <a:ext cx="2085975" cy="1524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19168" t="13221" r="25045"/>
          <a:stretch>
            <a:fillRect/>
          </a:stretch>
        </p:blipFill>
        <p:spPr bwMode="auto">
          <a:xfrm>
            <a:off x="3131840" y="764704"/>
            <a:ext cx="30243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ular Callout 13"/>
          <p:cNvSpPr/>
          <p:nvPr/>
        </p:nvSpPr>
        <p:spPr>
          <a:xfrm>
            <a:off x="5796136" y="692696"/>
            <a:ext cx="2376264" cy="1656184"/>
          </a:xfrm>
          <a:prstGeom prst="wedgeRectCallout">
            <a:avLst>
              <a:gd name="adj1" fmla="val -74844"/>
              <a:gd name="adj2" fmla="val 8063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012160" y="764704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Can you recommend the best biscuit to dunk?</a:t>
            </a:r>
            <a:endParaRPr lang="en-GB" sz="2400" dirty="0"/>
          </a:p>
        </p:txBody>
      </p:sp>
      <p:sp>
        <p:nvSpPr>
          <p:cNvPr id="17" name="Rectangular Callout 16"/>
          <p:cNvSpPr/>
          <p:nvPr/>
        </p:nvSpPr>
        <p:spPr>
          <a:xfrm>
            <a:off x="467544" y="404664"/>
            <a:ext cx="2376264" cy="1656184"/>
          </a:xfrm>
          <a:prstGeom prst="wedgeRectCallout">
            <a:avLst>
              <a:gd name="adj1" fmla="val 116375"/>
              <a:gd name="adj2" fmla="val 6958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recommend the best biscuit to dunk?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47667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tired of my biscuits dropping in my tea!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553" t="4102" r="3073"/>
          <a:stretch>
            <a:fillRect/>
          </a:stretch>
        </p:blipFill>
        <p:spPr bwMode="auto">
          <a:xfrm>
            <a:off x="4788024" y="3573016"/>
            <a:ext cx="24148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8456" t="18459" r="13858"/>
          <a:stretch>
            <a:fillRect/>
          </a:stretch>
        </p:blipFill>
        <p:spPr bwMode="auto">
          <a:xfrm>
            <a:off x="467544" y="3995198"/>
            <a:ext cx="2232248" cy="25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9227" t="14357" r="21549"/>
          <a:stretch>
            <a:fillRect/>
          </a:stretch>
        </p:blipFill>
        <p:spPr bwMode="auto">
          <a:xfrm>
            <a:off x="395536" y="908720"/>
            <a:ext cx="2304256" cy="300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ular Callout 8"/>
          <p:cNvSpPr/>
          <p:nvPr/>
        </p:nvSpPr>
        <p:spPr>
          <a:xfrm>
            <a:off x="2555776" y="188640"/>
            <a:ext cx="2376264" cy="1656184"/>
          </a:xfrm>
          <a:prstGeom prst="wedgeRectCallout">
            <a:avLst>
              <a:gd name="adj1" fmla="val -74844"/>
              <a:gd name="adj2" fmla="val 8063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627784" y="26064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Hobnobs are the best!</a:t>
            </a:r>
            <a:endParaRPr lang="en-GB" sz="3200" dirty="0"/>
          </a:p>
        </p:txBody>
      </p:sp>
      <p:sp>
        <p:nvSpPr>
          <p:cNvPr id="11" name="Rectangular Callout 10"/>
          <p:cNvSpPr/>
          <p:nvPr/>
        </p:nvSpPr>
        <p:spPr>
          <a:xfrm>
            <a:off x="6588224" y="2204864"/>
            <a:ext cx="2376264" cy="1656184"/>
          </a:xfrm>
          <a:prstGeom prst="wedgeRectCallout">
            <a:avLst>
              <a:gd name="adj1" fmla="val -74844"/>
              <a:gd name="adj2" fmla="val 8063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like dunking hobnobs!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2195736" y="3933056"/>
            <a:ext cx="2376264" cy="1656184"/>
          </a:xfrm>
          <a:prstGeom prst="wedgeRectCallout">
            <a:avLst>
              <a:gd name="adj1" fmla="val -74844"/>
              <a:gd name="adj2" fmla="val 8063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732240" y="227687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Nice are the best!!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400506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Ginger nuts are the best!!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263</Words>
  <Application>Microsoft Office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Come to us</vt:lpstr>
      <vt:lpstr>Slide 2</vt:lpstr>
      <vt:lpstr>‘Our diverse planet’</vt:lpstr>
      <vt:lpstr>What do Scientists do?</vt:lpstr>
      <vt:lpstr>Finding out about scientists</vt:lpstr>
      <vt:lpstr>Meeting a scientist</vt:lpstr>
      <vt:lpstr>Meeting a scientist  Year 3 and 4 met Vicky Dearing</vt:lpstr>
      <vt:lpstr>Slide 8</vt:lpstr>
      <vt:lpstr>Slide 9</vt:lpstr>
      <vt:lpstr>Slide 10</vt:lpstr>
      <vt:lpstr>Slide 11</vt:lpstr>
      <vt:lpstr>Reception Being scientists</vt:lpstr>
      <vt:lpstr>Year 1 Being scientists</vt:lpstr>
      <vt:lpstr>Year 2 Being scientists</vt:lpstr>
      <vt:lpstr>Year 3 Being scientists</vt:lpstr>
      <vt:lpstr>Year 4 Being scientists</vt:lpstr>
      <vt:lpstr>Year 5 Being scientists</vt:lpstr>
      <vt:lpstr>Year 6 Being scientists</vt:lpstr>
      <vt:lpstr>Outdoor Learning Year 2</vt:lpstr>
      <vt:lpstr>Year 3</vt:lpstr>
      <vt:lpstr>Year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liz</cp:lastModifiedBy>
  <cp:revision>38</cp:revision>
  <dcterms:created xsi:type="dcterms:W3CDTF">2020-03-12T09:26:26Z</dcterms:created>
  <dcterms:modified xsi:type="dcterms:W3CDTF">2020-03-13T13:53:24Z</dcterms:modified>
</cp:coreProperties>
</file>