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9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7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2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8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8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8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3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0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0EF2-52B7-4CFC-9F90-5B804A34DE0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A0F7-B81D-4F84-87AB-25DD10CA8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6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13.10.2020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21705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7200" dirty="0">
                <a:solidFill>
                  <a:srgbClr val="000000"/>
                </a:solidFill>
                <a:latin typeface="Arial" panose="020B0604020202020204" pitchFamily="34" charset="0"/>
              </a:rPr>
              <a:t>Think 100</a:t>
            </a:r>
            <a:endParaRPr lang="en-GB" sz="7200" b="0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13.10.2020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5045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Re-grouping to form number bonds to 100</a:t>
            </a:r>
            <a:endParaRPr lang="en-GB" dirty="0"/>
          </a:p>
        </p:txBody>
      </p:sp>
      <p:pic>
        <p:nvPicPr>
          <p:cNvPr id="4" name="13.10.2020 slide 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1026" name="Picture 2" descr="https://lh6.googleusercontent.com/I-89s4MZFK49X_-emUGrVX5_rLKOJsmTALKX2pD33R4nT-tGbj8LO8FHuV5o76McTcVNK8-E1MHKXCQUlA_w1bJ2YZc199BoGNSzj-nhyCwXmhj3GTA7KQTZAvIKJWl66Z3f5KRs1m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1690688"/>
            <a:ext cx="7370950" cy="26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3.10.2020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2240" y="5005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and sentence frames</a:t>
            </a:r>
            <a:endParaRPr lang="en-GB" dirty="0"/>
          </a:p>
        </p:txBody>
      </p:sp>
      <p:pic>
        <p:nvPicPr>
          <p:cNvPr id="2050" name="Picture 2" descr="https://lh5.googleusercontent.com/nydR5fxELPaWJuxfe8LFxZtctgNl7BYAw1TAX5BJ-chPzGuePloxFnc3HvknvUT5BD-kfXuFCEz6cMPSS_9yaVuN4EjVze0JSzxXf_N1HdKaLLreZfxgcay5bcRf2yGtpv6M0FakH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4" y="2715417"/>
            <a:ext cx="4523993" cy="17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yzMFez23l_5786ZPC_XsUKJ9NG2T0rOwFM9trfhUr2aMFEvOestJeGyAme4P2E-tg5dILfu2FNA-WndCeyQvmy-G7rJV5aEh0ptT2cvwTNR7744VbARBUahEToas_wKgcewcgu3wsE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19" y="2546011"/>
            <a:ext cx="5885971" cy="19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3.10.2020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1794" y="5200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Widescreen</PresentationFormat>
  <Paragraphs>5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Re-grouping to form number bonds to 100</vt:lpstr>
      <vt:lpstr>Application and sentence frames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Varga</dc:creator>
  <cp:lastModifiedBy>Rita Varga</cp:lastModifiedBy>
  <cp:revision>2</cp:revision>
  <dcterms:created xsi:type="dcterms:W3CDTF">2020-10-12T15:53:06Z</dcterms:created>
  <dcterms:modified xsi:type="dcterms:W3CDTF">2020-10-12T15:57:51Z</dcterms:modified>
</cp:coreProperties>
</file>