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7B759-B329-4E78-AE45-03410E993E47}" type="datetimeFigureOut">
              <a:rPr lang="en-GB" smtClean="0"/>
              <a:t>08/10/2020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C1CEA-C386-4959-B4DA-3525305E47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81814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7B759-B329-4E78-AE45-03410E993E47}" type="datetimeFigureOut">
              <a:rPr lang="en-GB" smtClean="0"/>
              <a:t>08/10/2020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C1CEA-C386-4959-B4DA-3525305E47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6581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7B759-B329-4E78-AE45-03410E993E47}" type="datetimeFigureOut">
              <a:rPr lang="en-GB" smtClean="0"/>
              <a:t>08/10/2020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C1CEA-C386-4959-B4DA-3525305E47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50060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7B759-B329-4E78-AE45-03410E993E47}" type="datetimeFigureOut">
              <a:rPr lang="en-GB" smtClean="0"/>
              <a:t>08/10/2020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C1CEA-C386-4959-B4DA-3525305E47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4265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7B759-B329-4E78-AE45-03410E993E47}" type="datetimeFigureOut">
              <a:rPr lang="en-GB" smtClean="0"/>
              <a:t>08/10/2020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C1CEA-C386-4959-B4DA-3525305E47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84112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7B759-B329-4E78-AE45-03410E993E47}" type="datetimeFigureOut">
              <a:rPr lang="en-GB" smtClean="0"/>
              <a:t>08/10/2020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C1CEA-C386-4959-B4DA-3525305E47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99878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7B759-B329-4E78-AE45-03410E993E47}" type="datetimeFigureOut">
              <a:rPr lang="en-GB" smtClean="0"/>
              <a:t>08/10/2020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C1CEA-C386-4959-B4DA-3525305E47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89206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7B759-B329-4E78-AE45-03410E993E47}" type="datetimeFigureOut">
              <a:rPr lang="en-GB" smtClean="0"/>
              <a:t>08/10/2020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C1CEA-C386-4959-B4DA-3525305E47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75133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7B759-B329-4E78-AE45-03410E993E47}" type="datetimeFigureOut">
              <a:rPr lang="en-GB" smtClean="0"/>
              <a:t>08/10/2020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C1CEA-C386-4959-B4DA-3525305E47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26738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7B759-B329-4E78-AE45-03410E993E47}" type="datetimeFigureOut">
              <a:rPr lang="en-GB" smtClean="0"/>
              <a:t>08/10/2020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C1CEA-C386-4959-B4DA-3525305E47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5355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7B759-B329-4E78-AE45-03410E993E47}" type="datetimeFigureOut">
              <a:rPr lang="en-GB" smtClean="0"/>
              <a:t>08/10/2020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C1CEA-C386-4959-B4DA-3525305E47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33679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F7B759-B329-4E78-AE45-03410E993E47}" type="datetimeFigureOut">
              <a:rPr lang="en-GB" smtClean="0"/>
              <a:t>08/10/2020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8C1CEA-C386-4959-B4DA-3525305E47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2785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Strategy sort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9.10.2020</a:t>
            </a:r>
            <a:endParaRPr lang="en-GB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807028" y="474027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616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28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Count on and back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5400" dirty="0" smtClean="0"/>
              <a:t>4+75</a:t>
            </a:r>
            <a:r>
              <a:rPr lang="en-GB" sz="8000" dirty="0" smtClean="0"/>
              <a:t>=</a:t>
            </a:r>
            <a:endParaRPr lang="en-GB" sz="8000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208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03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Place Value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5400" dirty="0" smtClean="0"/>
              <a:t>70+50+30=</a:t>
            </a:r>
            <a:endParaRPr lang="en-GB" sz="5400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467395" y="369649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608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05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Doubles and near doubles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5400" dirty="0" smtClean="0"/>
              <a:t>16+17=</a:t>
            </a:r>
            <a:endParaRPr lang="en-GB" sz="5400" dirty="0"/>
          </a:p>
        </p:txBody>
      </p:sp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598023" y="339169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219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83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Re-group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5400" dirty="0" smtClean="0"/>
              <a:t>145+29=</a:t>
            </a:r>
            <a:endParaRPr lang="en-GB" sz="5400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714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81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Finding complements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5400" dirty="0" smtClean="0"/>
              <a:t>12+23+18+17=</a:t>
            </a:r>
            <a:endParaRPr lang="en-GB" sz="5400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798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57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26</Words>
  <Application>Microsoft Office PowerPoint</Application>
  <PresentationFormat>Widescreen</PresentationFormat>
  <Paragraphs>12</Paragraphs>
  <Slides>6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Strategy sort</vt:lpstr>
      <vt:lpstr>Count on and back</vt:lpstr>
      <vt:lpstr>Place Value</vt:lpstr>
      <vt:lpstr>Doubles and near doubles</vt:lpstr>
      <vt:lpstr>Re-group</vt:lpstr>
      <vt:lpstr>Finding complements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Strategy sort</dc:title>
  <dc:creator>Rita Varga</dc:creator>
  <cp:lastModifiedBy>Rita Varga</cp:lastModifiedBy>
  <cp:revision>3</cp:revision>
  <dcterms:created xsi:type="dcterms:W3CDTF">2020-10-08T09:13:37Z</dcterms:created>
  <dcterms:modified xsi:type="dcterms:W3CDTF">2020-10-08T09:28:52Z</dcterms:modified>
</cp:coreProperties>
</file>