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E151-28DE-48A1-9497-C3DAAF61435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4A13-2B2A-4BF1-B9C3-BFE944200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77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E151-28DE-48A1-9497-C3DAAF61435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4A13-2B2A-4BF1-B9C3-BFE944200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15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E151-28DE-48A1-9497-C3DAAF61435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4A13-2B2A-4BF1-B9C3-BFE944200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1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E151-28DE-48A1-9497-C3DAAF61435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4A13-2B2A-4BF1-B9C3-BFE944200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55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E151-28DE-48A1-9497-C3DAAF61435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4A13-2B2A-4BF1-B9C3-BFE944200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18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E151-28DE-48A1-9497-C3DAAF61435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4A13-2B2A-4BF1-B9C3-BFE944200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07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E151-28DE-48A1-9497-C3DAAF61435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4A13-2B2A-4BF1-B9C3-BFE944200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0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E151-28DE-48A1-9497-C3DAAF61435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4A13-2B2A-4BF1-B9C3-BFE944200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12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E151-28DE-48A1-9497-C3DAAF61435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4A13-2B2A-4BF1-B9C3-BFE944200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54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E151-28DE-48A1-9497-C3DAAF61435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4A13-2B2A-4BF1-B9C3-BFE944200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00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E151-28DE-48A1-9497-C3DAAF61435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4A13-2B2A-4BF1-B9C3-BFE944200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83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EE151-28DE-48A1-9497-C3DAAF61435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74A13-2B2A-4BF1-B9C3-BFE944200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Equal sum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15.10.2020</a:t>
            </a:r>
            <a:endParaRPr lang="en-GB" dirty="0"/>
          </a:p>
        </p:txBody>
      </p:sp>
      <p:pic>
        <p:nvPicPr>
          <p:cNvPr id="4" name="15.10.2020 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61062" y="4740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8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Compensation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469" y="172670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9+7= </a:t>
            </a:r>
            <a:r>
              <a:rPr lang="en-GB" dirty="0" smtClean="0"/>
              <a:t>10+6</a:t>
            </a:r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1026" name="Picture 2" descr="https://lh3.googleusercontent.com/Mh45LfxFXpY-XGET1EHxY-JFLEMCswzkuzSTKBZTS3eobiKuNZs1yoC-V278HgVOJpqKH1Okf1TUIHPEPBaVFyxKw_lgZoeEAV4qNAb3-xf11j3VTDZuAkQZjAt6qcrrCmTKe7xSaX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26090"/>
            <a:ext cx="6699069" cy="123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u-2a10USHd1XFSLzI_OyObzG-dbJBacaVyrkGoSMjK1QtF6a8BBwzxOYJ906wae_OT1x_gg1HXcJMUO-vj_jYEL4iEuIYzUA4U-fWTOq7m0C-cryJeeO4aEYa8V8p-zugxNBYW1k_C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387" y="3904979"/>
            <a:ext cx="7327904" cy="152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5.10.2020 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4669" y="51293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3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650" y="3744913"/>
            <a:ext cx="12305317" cy="5646890"/>
          </a:xfrm>
        </p:spPr>
        <p:txBody>
          <a:bodyPr/>
          <a:lstStyle/>
          <a:p>
            <a:r>
              <a:rPr lang="en-GB" dirty="0" smtClean="0"/>
              <a:t>16+8=</a:t>
            </a:r>
          </a:p>
          <a:p>
            <a:endParaRPr lang="en-GB" dirty="0"/>
          </a:p>
        </p:txBody>
      </p:sp>
      <p:pic>
        <p:nvPicPr>
          <p:cNvPr id="2050" name="Picture 2" descr="https://lh6.googleusercontent.com/nr6HmZE6M6Lx_NuY1JsncVCNxNlE0qG1DQAZyZIte7-nDly4dPhfTbXM4qKN1X2w24k_CBoLxzHaPmrEVF1mLiCK245jkqTkBBpYmUTlUq6C_8Gkv1dti7dnzeQfV7jGPRf_aXnqNb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25" y="1690688"/>
            <a:ext cx="5636589" cy="124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6XQ2whdx6L0jUrAAqubxOSVBhFKRmZVaiX6LDyllcnWcrV8c0vF98YpU8t5c6YF7FjxgzJp9DAdFljUp4sfM3u3eZYWrg1Oo7VcF2z4s78HZVVxUacQe3zzlyY7jlLLrYK5nEYgl4M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317" y="3750355"/>
            <a:ext cx="5853340" cy="173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5.10.2020 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02184" y="51822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6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Widescreen</PresentationFormat>
  <Paragraphs>7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Equal sum</vt:lpstr>
      <vt:lpstr>Compensation</vt:lpstr>
      <vt:lpstr>Further 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 sum</dc:title>
  <dc:creator>Rita Varga</dc:creator>
  <cp:lastModifiedBy>Rita Varga</cp:lastModifiedBy>
  <cp:revision>1</cp:revision>
  <dcterms:created xsi:type="dcterms:W3CDTF">2020-10-14T10:33:35Z</dcterms:created>
  <dcterms:modified xsi:type="dcterms:W3CDTF">2020-10-14T10:33:53Z</dcterms:modified>
</cp:coreProperties>
</file>