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3A6D-F9E6-478D-BA05-15EA8D137FB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3201-6AE6-426B-B23A-42FC243E5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28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3A6D-F9E6-478D-BA05-15EA8D137FB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3201-6AE6-426B-B23A-42FC243E5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2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3A6D-F9E6-478D-BA05-15EA8D137FB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3201-6AE6-426B-B23A-42FC243E5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66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3A6D-F9E6-478D-BA05-15EA8D137FB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3201-6AE6-426B-B23A-42FC243E5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68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3A6D-F9E6-478D-BA05-15EA8D137FB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3201-6AE6-426B-B23A-42FC243E5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0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3A6D-F9E6-478D-BA05-15EA8D137FB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3201-6AE6-426B-B23A-42FC243E5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6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3A6D-F9E6-478D-BA05-15EA8D137FB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3201-6AE6-426B-B23A-42FC243E5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956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3A6D-F9E6-478D-BA05-15EA8D137FB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3201-6AE6-426B-B23A-42FC243E5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203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3A6D-F9E6-478D-BA05-15EA8D137FB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3201-6AE6-426B-B23A-42FC243E5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61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3A6D-F9E6-478D-BA05-15EA8D137FB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3201-6AE6-426B-B23A-42FC243E5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53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53A6D-F9E6-478D-BA05-15EA8D137FB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3201-6AE6-426B-B23A-42FC243E5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66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53A6D-F9E6-478D-BA05-15EA8D137FB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53201-6AE6-426B-B23A-42FC243E58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2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Dictation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8.10.2020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17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See the dictation sentences below</a:t>
            </a:r>
            <a:endParaRPr lang="en-GB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1. My mum loves _________ and she is very good at it.</a:t>
            </a:r>
          </a:p>
          <a:p>
            <a:r>
              <a:rPr lang="en-US" sz="2000" dirty="0" smtClean="0"/>
              <a:t>2. Joe _____________ sweet corn to tomatoes.</a:t>
            </a:r>
          </a:p>
          <a:p>
            <a:r>
              <a:rPr lang="en-US" sz="2000" dirty="0" smtClean="0"/>
              <a:t>3. The _________ in _________are________ burial sites for royalty.</a:t>
            </a:r>
          </a:p>
          <a:p>
            <a:r>
              <a:rPr lang="en-US" sz="2000" dirty="0" smtClean="0"/>
              <a:t>4. My __________ got into  ________ when he kicked the football into someone’s garden.</a:t>
            </a:r>
          </a:p>
          <a:p>
            <a:r>
              <a:rPr lang="en-US" sz="2000" dirty="0" smtClean="0"/>
              <a:t>5. I ____________ with the treatment of the Tropical rainforests.</a:t>
            </a:r>
          </a:p>
          <a:p>
            <a:r>
              <a:rPr lang="en-US" sz="2000" dirty="0" smtClean="0"/>
              <a:t>6. It’s ____________- not to love chocolate cake.</a:t>
            </a:r>
          </a:p>
          <a:p>
            <a:r>
              <a:rPr lang="en-US" sz="2000" dirty="0" smtClean="0"/>
              <a:t>7. Tom was ____________ when he lost all his pocket money.</a:t>
            </a:r>
          </a:p>
          <a:p>
            <a:r>
              <a:rPr lang="en-US" sz="2000" dirty="0" smtClean="0"/>
              <a:t>8. I used an _________ wipe to clean the cut.</a:t>
            </a:r>
            <a:endParaRPr lang="en-GB" sz="2000" dirty="0"/>
          </a:p>
        </p:txBody>
      </p:sp>
      <p:pic>
        <p:nvPicPr>
          <p:cNvPr id="4" name="Rögzített hang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27584" y="558924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80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91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106</Words>
  <Application>Microsoft Office PowerPoint</Application>
  <PresentationFormat>Diavetítés a képernyőre (4:3 oldalarány)</PresentationFormat>
  <Paragraphs>11</Paragraphs>
  <Slides>2</Slides>
  <Notes>0</Notes>
  <HiddenSlides>0</HiddenSlides>
  <MMClips>1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3" baseType="lpstr">
      <vt:lpstr>Office-téma</vt:lpstr>
      <vt:lpstr>Dictation</vt:lpstr>
      <vt:lpstr>See the dictation sentences below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Dictation</dc:title>
  <dc:creator>vargarita.uk@gmail.com</dc:creator>
  <cp:lastModifiedBy>vargarita.uk@gmail.com</cp:lastModifiedBy>
  <cp:revision>2</cp:revision>
  <dcterms:created xsi:type="dcterms:W3CDTF">2020-10-07T12:48:37Z</dcterms:created>
  <dcterms:modified xsi:type="dcterms:W3CDTF">2020-10-07T13:15:04Z</dcterms:modified>
</cp:coreProperties>
</file>