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65DC8-B15C-43F1-BC99-167F62166843}" type="datetimeFigureOut">
              <a:rPr lang="en-GB" smtClean="0"/>
              <a:t>13/10/2020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7B49-7A15-453E-99BE-99917CDDD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75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65DC8-B15C-43F1-BC99-167F62166843}" type="datetimeFigureOut">
              <a:rPr lang="en-GB" smtClean="0"/>
              <a:t>13/10/2020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7B49-7A15-453E-99BE-99917CDDD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169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65DC8-B15C-43F1-BC99-167F62166843}" type="datetimeFigureOut">
              <a:rPr lang="en-GB" smtClean="0"/>
              <a:t>13/10/2020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7B49-7A15-453E-99BE-99917CDDD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49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65DC8-B15C-43F1-BC99-167F62166843}" type="datetimeFigureOut">
              <a:rPr lang="en-GB" smtClean="0"/>
              <a:t>13/10/2020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7B49-7A15-453E-99BE-99917CDDD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536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65DC8-B15C-43F1-BC99-167F62166843}" type="datetimeFigureOut">
              <a:rPr lang="en-GB" smtClean="0"/>
              <a:t>13/10/2020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7B49-7A15-453E-99BE-99917CDDD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700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65DC8-B15C-43F1-BC99-167F62166843}" type="datetimeFigureOut">
              <a:rPr lang="en-GB" smtClean="0"/>
              <a:t>13/10/2020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7B49-7A15-453E-99BE-99917CDDD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824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65DC8-B15C-43F1-BC99-167F62166843}" type="datetimeFigureOut">
              <a:rPr lang="en-GB" smtClean="0"/>
              <a:t>13/10/2020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7B49-7A15-453E-99BE-99917CDDD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910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65DC8-B15C-43F1-BC99-167F62166843}" type="datetimeFigureOut">
              <a:rPr lang="en-GB" smtClean="0"/>
              <a:t>13/10/2020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7B49-7A15-453E-99BE-99917CDDD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405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65DC8-B15C-43F1-BC99-167F62166843}" type="datetimeFigureOut">
              <a:rPr lang="en-GB" smtClean="0"/>
              <a:t>13/10/2020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7B49-7A15-453E-99BE-99917CDDD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998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65DC8-B15C-43F1-BC99-167F62166843}" type="datetimeFigureOut">
              <a:rPr lang="en-GB" smtClean="0"/>
              <a:t>13/10/2020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7B49-7A15-453E-99BE-99917CDDD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790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65DC8-B15C-43F1-BC99-167F62166843}" type="datetimeFigureOut">
              <a:rPr lang="en-GB" smtClean="0"/>
              <a:t>13/10/2020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7B49-7A15-453E-99BE-99917CDDD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6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65DC8-B15C-43F1-BC99-167F62166843}" type="datetimeFigureOut">
              <a:rPr lang="en-GB" smtClean="0"/>
              <a:t>13/10/2020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97B49-7A15-453E-99BE-99917CDDD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93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Build up paragraph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14.10.2020</a:t>
            </a:r>
            <a:endParaRPr lang="en-GB" dirty="0"/>
          </a:p>
        </p:txBody>
      </p:sp>
      <p:pic>
        <p:nvPicPr>
          <p:cNvPr id="4" name="14.10.2020 slide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6115" y="4740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Second stage</a:t>
            </a:r>
            <a:endParaRPr lang="en-GB" dirty="0"/>
          </a:p>
        </p:txBody>
      </p:sp>
      <p:pic>
        <p:nvPicPr>
          <p:cNvPr id="4" name="14.10.2020 slide 2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1026" name="Picture 2" descr="https://lh6.googleusercontent.com/Wmrdn0CVf0InfEIl1AFrg-DF_qskRzMnksAftzr0XksTsdZiVKBCv93lrdhilOmHp3WR0DR_aJw9QmbACkSEbz9KybmMAIhv59uJrs1SDQ-bSynDlHYMxVdyE1xOrE9O40nGLmWqCy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216" y="1459865"/>
            <a:ext cx="7721327" cy="400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4.10.2020 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3075" y="5880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3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0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My model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My water turned sapphire blue and emerald green as I slowly curved round from the field and headed towards a rickety wooden bridge. Small feet of ducks tickled my waves and the long strands of weed, like the hair of a water princess, covered my surface.</a:t>
            </a:r>
            <a:endParaRPr lang="en-GB" b="0" dirty="0" smtClean="0">
              <a:effectLst/>
            </a:endParaRPr>
          </a:p>
          <a:p>
            <a:pPr marL="0" indent="0">
              <a:buNone/>
            </a:pPr>
            <a:r>
              <a:rPr lang="en-GB" dirty="0"/>
              <a:t>To my surprise, a sweet girl appeared on the bridge with her Mum. She was holding a precious looking paper boat in her hand and she didn’t seem to want to let go of it. Curious and brave, I splashed a bit to encourage her to send the boat to me.</a:t>
            </a:r>
            <a:endParaRPr lang="en-GB" b="0" dirty="0" smtClean="0">
              <a:effectLst/>
            </a:endParaRP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“</a:t>
            </a:r>
            <a:r>
              <a:rPr lang="en-GB" dirty="0"/>
              <a:t>Come little girl, come. Let me know your secret”, I whispered not to frighten her.</a:t>
            </a:r>
            <a:endParaRPr lang="en-GB" b="0" dirty="0" smtClean="0">
              <a:effectLst/>
            </a:endParaRPr>
          </a:p>
          <a:p>
            <a:pPr marL="0" indent="0">
              <a:buNone/>
            </a:pPr>
            <a:r>
              <a:rPr lang="en-GB" dirty="0"/>
              <a:t>Why was the boat so important to her?</a:t>
            </a:r>
            <a:endParaRPr lang="en-GB" b="0" dirty="0" smtClean="0">
              <a:effectLst/>
            </a:endParaRPr>
          </a:p>
          <a:p>
            <a:pPr marL="0" indent="0">
              <a:buNone/>
            </a:pP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14.10.2020 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9189" y="53710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0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</Words>
  <Application>Microsoft Office PowerPoint</Application>
  <PresentationFormat>Widescreen</PresentationFormat>
  <Paragraphs>10</Paragraphs>
  <Slides>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Build up paragraph</vt:lpstr>
      <vt:lpstr>Second stage</vt:lpstr>
      <vt:lpstr>My model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 up paragraph</dc:title>
  <dc:creator>Rita Varga</dc:creator>
  <cp:lastModifiedBy>Rita Varga</cp:lastModifiedBy>
  <cp:revision>1</cp:revision>
  <dcterms:created xsi:type="dcterms:W3CDTF">2020-10-13T10:32:52Z</dcterms:created>
  <dcterms:modified xsi:type="dcterms:W3CDTF">2020-10-13T10:33:08Z</dcterms:modified>
</cp:coreProperties>
</file>