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2"/>
  </p:normalViewPr>
  <p:slideViewPr>
    <p:cSldViewPr snapToGrid="0" snapToObjects="1" showGuides="1"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069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90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51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252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86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112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69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871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52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6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19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09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F6B2DE2-CCB2-CA44-BD77-1C01CD761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29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5997DBA-00C1-BA4D-8FB1-CFDE70B9F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138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E1876F-7C11-D14A-95D2-A125809D4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367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Kielty</dc:creator>
  <cp:lastModifiedBy>nicola</cp:lastModifiedBy>
  <cp:revision>2</cp:revision>
  <dcterms:created xsi:type="dcterms:W3CDTF">2020-06-22T16:33:58Z</dcterms:created>
  <dcterms:modified xsi:type="dcterms:W3CDTF">2020-07-02T10:25:55Z</dcterms:modified>
</cp:coreProperties>
</file>