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5" r:id="rId3"/>
    <p:sldId id="266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2"/>
  </p:normalViewPr>
  <p:slideViewPr>
    <p:cSldViewPr snapToGrid="0" snapToObjects="1" showGuides="1"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0690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90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951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252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86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112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694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8713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652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63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19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8A13D-D993-6B46-9C6A-9372EF184524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52548-9750-424E-98E2-3F2A9935B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09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F6B2DE2-CCB2-CA44-BD77-1C01CD761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296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726C485-EA74-D944-95E3-2DA355DAA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9854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0AB0314-7171-A04D-84E3-2648EBF1A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9785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Kielty</dc:creator>
  <cp:lastModifiedBy>nicola</cp:lastModifiedBy>
  <cp:revision>2</cp:revision>
  <dcterms:created xsi:type="dcterms:W3CDTF">2020-06-22T16:33:58Z</dcterms:created>
  <dcterms:modified xsi:type="dcterms:W3CDTF">2020-07-02T10:29:01Z</dcterms:modified>
</cp:coreProperties>
</file>