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 showGuides="1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9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9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51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5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6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12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6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1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52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9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6B2DE2-CCB2-CA44-BD77-1C01CD76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9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EBCDD8-8497-1341-BE15-C6B345D8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6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1B920F-340E-9043-B932-0CD8CE26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32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48FFC7-8488-B645-9225-77331D02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9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9058FD-9994-9C41-94BD-87C0BA4B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0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nicola</cp:lastModifiedBy>
  <cp:revision>2</cp:revision>
  <dcterms:created xsi:type="dcterms:W3CDTF">2020-06-22T16:33:58Z</dcterms:created>
  <dcterms:modified xsi:type="dcterms:W3CDTF">2020-07-02T10:25:07Z</dcterms:modified>
</cp:coreProperties>
</file>