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9" r:id="rId3"/>
    <p:sldId id="281" r:id="rId4"/>
    <p:sldId id="282" r:id="rId5"/>
    <p:sldId id="283" r:id="rId6"/>
    <p:sldId id="28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/>
    <p:restoredTop sz="94662"/>
  </p:normalViewPr>
  <p:slideViewPr>
    <p:cSldViewPr snapToGrid="0" snapToObjects="1" showGuides="1">
      <p:cViewPr varScale="1">
        <p:scale>
          <a:sx n="42" d="100"/>
          <a:sy n="42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069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6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356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42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42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339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87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97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061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33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705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3E98D-7010-404C-865F-11E53942F5FA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66ACD-339A-4E4F-96CF-9AF44C618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141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7BA13CB-E032-0E47-95F3-4D4BE1D2F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5957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E4F1CC6-CE46-FB41-9622-59F2D15CD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64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7AF14D0-D8D4-4246-9041-7A98CA2A5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014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F72EA75-43FA-ED4D-A005-8803A3549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200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7436194-3A26-9D4C-BD40-92033FC44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562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FE540AF-188E-F141-8D63-965607304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929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Kielty</dc:creator>
  <cp:lastModifiedBy>nicola</cp:lastModifiedBy>
  <cp:revision>7</cp:revision>
  <dcterms:created xsi:type="dcterms:W3CDTF">2020-06-15T16:39:25Z</dcterms:created>
  <dcterms:modified xsi:type="dcterms:W3CDTF">2020-06-26T10:54:54Z</dcterms:modified>
</cp:coreProperties>
</file>