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79" r:id="rId3"/>
    <p:sldId id="267" r:id="rId4"/>
    <p:sldId id="26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2"/>
  </p:normalViewPr>
  <p:slideViewPr>
    <p:cSldViewPr snapToGrid="0" snapToObjects="1" showGuides="1">
      <p:cViewPr varScale="1">
        <p:scale>
          <a:sx n="70" d="100"/>
          <a:sy n="70" d="100"/>
        </p:scale>
        <p:origin x="11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36F57-C77B-0E40-B567-4528A54A408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9F03D-86CB-2F4D-A0C2-B7A9F0496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61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https://</a:t>
            </a:r>
            <a:r>
              <a:rPr lang="en-US" dirty="0" err="1"/>
              <a:t>pixabay.com</a:t>
            </a:r>
            <a:r>
              <a:rPr lang="en-US" dirty="0"/>
              <a:t>/photos/hands-open-candle-candlelight-1926414/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Music: Ten Ten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5F952-6D6F-F74C-9D92-6111EEDAC7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9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2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2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5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5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8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2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5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7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BBB9D-9BA3-4A48-8C84-05932FE26358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F8C98-BF30-AA4A-90E2-9F6C08E6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6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7A9F33-1608-2241-A157-DD7939165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7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C88FEA-99BE-824A-8200-A19A78BBE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Music Track for The Five Day Examen - 7 mins long.mp3" descr="Music Track for The Five Day Examen - 7 mins long.mp3">
            <a:hlinkClick r:id="" action="ppaction://media"/>
            <a:extLst>
              <a:ext uri="{FF2B5EF4-FFF2-40B4-BE49-F238E27FC236}">
                <a16:creationId xmlns:a16="http://schemas.microsoft.com/office/drawing/2014/main" xmlns="" id="{872402AF-FF1C-8444-AFCF-6DC8803DF4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8962" y="59602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7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CFBAF2-9230-5E48-9AB1-91943C9F4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2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7545C6C-FA4D-724A-824F-9AF1EEEE7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11</Words>
  <Application>Microsoft Office PowerPoint</Application>
  <PresentationFormat>On-screen Show (4:3)</PresentationFormat>
  <Paragraphs>3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Kielty</dc:creator>
  <cp:lastModifiedBy>Paul Parry</cp:lastModifiedBy>
  <cp:revision>2</cp:revision>
  <dcterms:created xsi:type="dcterms:W3CDTF">2020-06-29T14:30:01Z</dcterms:created>
  <dcterms:modified xsi:type="dcterms:W3CDTF">2020-07-02T09:46:57Z</dcterms:modified>
</cp:coreProperties>
</file>