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76" r:id="rId4"/>
    <p:sldId id="275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2"/>
  </p:normalViewPr>
  <p:slideViewPr>
    <p:cSldViewPr snapToGrid="0" snapToObjects="1" showGuides="1"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36F57-C77B-0E40-B567-4528A54A408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F03D-86CB-2F4D-A0C2-B7A9F0496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6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https://</a:t>
            </a:r>
            <a:r>
              <a:rPr lang="en-US" dirty="0" err="1"/>
              <a:t>pixabay.com</a:t>
            </a:r>
            <a:r>
              <a:rPr lang="en-US" dirty="0"/>
              <a:t>/photos/hands-open-candle-candlelight-1926414/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Music: Ten Ten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5F952-6D6F-F74C-9D92-6111EEDAC7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3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2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5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2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BBB9D-9BA3-4A48-8C84-05932FE26358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8C98-BF30-AA4A-90E2-9F6C08E67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6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7A9F33-1608-2241-A157-DD7939165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8F898D-C2F5-A242-A7B6-BF2D533C6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90DE6F-BBE4-F34C-AF17-766067EC6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Music Track for The Five Day Examen - 7 mins long.mp3" descr="Music Track for The Five Day Examen - 7 mins long.mp3">
            <a:hlinkClick r:id="" action="ppaction://media"/>
            <a:extLst>
              <a:ext uri="{FF2B5EF4-FFF2-40B4-BE49-F238E27FC236}">
                <a16:creationId xmlns:a16="http://schemas.microsoft.com/office/drawing/2014/main" xmlns="" id="{A0E58B9F-E302-A84B-A59B-39BD7634A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838" y="5946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079FF6-A834-0E49-97E3-4C3B22BE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06E160-D321-7E47-A11A-402FF55C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11</Words>
  <Application>Microsoft Office PowerPoint</Application>
  <PresentationFormat>On-screen Show (4:3)</PresentationFormat>
  <Paragraphs>3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Paul Parry</cp:lastModifiedBy>
  <cp:revision>2</cp:revision>
  <dcterms:created xsi:type="dcterms:W3CDTF">2020-06-29T14:30:01Z</dcterms:created>
  <dcterms:modified xsi:type="dcterms:W3CDTF">2020-07-02T09:44:24Z</dcterms:modified>
</cp:coreProperties>
</file>