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Cabin Sketch" charset="0"/>
      <p:regular r:id="rId14"/>
      <p:bold r:id="rId15"/>
    </p:embeddedFont>
    <p:embeddedFont>
      <p:font typeface="Overlock"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36FA436-8A2E-4882-A721-7FA46DCE4625}">
  <a:tblStyle styleId="{336FA436-8A2E-4882-A721-7FA46DCE462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54f0a305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54f0a305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624003910e82e3b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624003910e82e3b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624003910e82e3b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624003910e82e3b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854f0a305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854f0a305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89b143adee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89b143ade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1e9c9025b_5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81e9c9025b_5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1e2eb2d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1e2eb2d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624003910e82e3b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624003910e82e3b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24003910e82e3b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24003910e82e3b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624003910e82e3b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624003910e82e3b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58020086e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858020086e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s://youtu.be/9DP6DViFmOk"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8" name="Google Shape;58;p13"/>
          <p:cNvSpPr txBox="1"/>
          <p:nvPr/>
        </p:nvSpPr>
        <p:spPr>
          <a:xfrm>
            <a:off x="1377300" y="206900"/>
            <a:ext cx="6389400" cy="1714500"/>
          </a:xfrm>
          <a:prstGeom prst="rect">
            <a:avLst/>
          </a:prstGeom>
          <a:solidFill>
            <a:srgbClr val="00FFFF"/>
          </a:solidFill>
          <a:ln w="38100"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3900" b="1" dirty="0">
                <a:latin typeface="Cabin Sketch"/>
                <a:ea typeface="Cabin Sketch"/>
                <a:cs typeface="Cabin Sketch"/>
                <a:sym typeface="Cabin Sketch"/>
              </a:rPr>
              <a:t>Virtual </a:t>
            </a:r>
            <a:r>
              <a:rPr lang="en-GB" sz="3900" b="1" dirty="0" smtClean="0">
                <a:latin typeface="Cabin Sketch"/>
                <a:ea typeface="Cabin Sketch"/>
                <a:cs typeface="Cabin Sketch"/>
                <a:sym typeface="Cabin Sketch"/>
              </a:rPr>
              <a:t>Sports Week: </a:t>
            </a:r>
            <a:r>
              <a:rPr lang="en-GB" sz="3900" b="1" dirty="0">
                <a:latin typeface="Cabin Sketch"/>
                <a:ea typeface="Cabin Sketch"/>
                <a:cs typeface="Cabin Sketch"/>
                <a:sym typeface="Cabin Sketch"/>
              </a:rPr>
              <a:t>Olympics Edition  </a:t>
            </a:r>
            <a:endParaRPr sz="3900" b="1" dirty="0">
              <a:latin typeface="Cabin Sketch"/>
              <a:ea typeface="Cabin Sketch"/>
              <a:cs typeface="Cabin Sketch"/>
              <a:sym typeface="Cabin Sketch"/>
            </a:endParaRPr>
          </a:p>
          <a:p>
            <a:pPr marL="0" lvl="0" indent="0" algn="ctr" rtl="0">
              <a:spcBef>
                <a:spcPts val="0"/>
              </a:spcBef>
              <a:spcAft>
                <a:spcPts val="0"/>
              </a:spcAft>
              <a:buNone/>
            </a:pPr>
            <a:r>
              <a:rPr lang="en-GB" sz="2700" dirty="0">
                <a:latin typeface="Cabin Sketch"/>
                <a:ea typeface="Cabin Sketch"/>
                <a:cs typeface="Cabin Sketch"/>
                <a:sym typeface="Cabin Sketch"/>
              </a:rPr>
              <a:t>Monday </a:t>
            </a:r>
            <a:r>
              <a:rPr lang="en-GB" sz="2700" dirty="0" smtClean="0">
                <a:latin typeface="Cabin Sketch"/>
                <a:ea typeface="Cabin Sketch"/>
                <a:cs typeface="Cabin Sketch"/>
                <a:sym typeface="Cabin Sketch"/>
              </a:rPr>
              <a:t>29</a:t>
            </a:r>
            <a:r>
              <a:rPr lang="en-GB" sz="2700" baseline="30000" dirty="0" smtClean="0">
                <a:latin typeface="Cabin Sketch"/>
                <a:ea typeface="Cabin Sketch"/>
                <a:cs typeface="Cabin Sketch"/>
                <a:sym typeface="Cabin Sketch"/>
              </a:rPr>
              <a:t>TH</a:t>
            </a:r>
            <a:r>
              <a:rPr lang="en-GB" sz="2700" dirty="0" smtClean="0">
                <a:latin typeface="Cabin Sketch"/>
                <a:ea typeface="Cabin Sketch"/>
                <a:cs typeface="Cabin Sketch"/>
                <a:sym typeface="Cabin Sketch"/>
              </a:rPr>
              <a:t> June to Friday 3</a:t>
            </a:r>
            <a:r>
              <a:rPr lang="en-GB" sz="2700" baseline="30000" dirty="0" smtClean="0">
                <a:latin typeface="Cabin Sketch"/>
                <a:ea typeface="Cabin Sketch"/>
                <a:cs typeface="Cabin Sketch"/>
                <a:sym typeface="Cabin Sketch"/>
              </a:rPr>
              <a:t>RD</a:t>
            </a:r>
            <a:r>
              <a:rPr lang="en-GB" sz="2700" dirty="0" smtClean="0">
                <a:latin typeface="Cabin Sketch"/>
                <a:ea typeface="Cabin Sketch"/>
                <a:cs typeface="Cabin Sketch"/>
                <a:sym typeface="Cabin Sketch"/>
              </a:rPr>
              <a:t> July </a:t>
            </a:r>
            <a:endParaRPr sz="3000" dirty="0">
              <a:latin typeface="Cabin Sketch"/>
              <a:ea typeface="Cabin Sketch"/>
              <a:cs typeface="Cabin Sketch"/>
              <a:sym typeface="Cabin Sketch"/>
            </a:endParaRPr>
          </a:p>
          <a:p>
            <a:pPr marL="0" lvl="0" indent="0" algn="ctr" rtl="0">
              <a:spcBef>
                <a:spcPts val="0"/>
              </a:spcBef>
              <a:spcAft>
                <a:spcPts val="0"/>
              </a:spcAft>
              <a:buNone/>
            </a:pPr>
            <a:r>
              <a:rPr lang="en-GB" sz="5500" dirty="0">
                <a:latin typeface="Cabin Sketch"/>
                <a:ea typeface="Cabin Sketch"/>
                <a:cs typeface="Cabin Sketch"/>
                <a:sym typeface="Cabin Sketch"/>
              </a:rPr>
              <a:t> </a:t>
            </a:r>
            <a:endParaRPr sz="5500" dirty="0">
              <a:latin typeface="Cabin Sketch"/>
              <a:ea typeface="Cabin Sketch"/>
              <a:cs typeface="Cabin Sketch"/>
              <a:sym typeface="Cabin Sketch"/>
            </a:endParaRPr>
          </a:p>
        </p:txBody>
      </p:sp>
      <p:sp>
        <p:nvSpPr>
          <p:cNvPr id="59" name="Google Shape;59;p13"/>
          <p:cNvSpPr/>
          <p:nvPr/>
        </p:nvSpPr>
        <p:spPr>
          <a:xfrm>
            <a:off x="1488125" y="3675875"/>
            <a:ext cx="5862900" cy="1248300"/>
          </a:xfrm>
          <a:prstGeom prst="ellipse">
            <a:avLst/>
          </a:prstGeom>
          <a:solidFill>
            <a:srgbClr val="FFFF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a:latin typeface="Overlock"/>
                <a:ea typeface="Overlock"/>
                <a:cs typeface="Overlock"/>
                <a:sym typeface="Overlock"/>
              </a:rPr>
              <a:t>Thursday is our FANCY DRESS day! Do your activity in fancy dress and then </a:t>
            </a:r>
            <a:r>
              <a:rPr lang="en-GB" sz="1600" b="1" dirty="0" smtClean="0">
                <a:latin typeface="Overlock"/>
                <a:ea typeface="Overlock"/>
                <a:cs typeface="Overlock"/>
                <a:sym typeface="Overlock"/>
              </a:rPr>
              <a:t>email your teacher a photo if possible. </a:t>
            </a:r>
            <a:endParaRPr sz="1600" b="1" dirty="0">
              <a:latin typeface="Overlock"/>
              <a:ea typeface="Overlock"/>
              <a:cs typeface="Overlock"/>
              <a:sym typeface="Overlock"/>
            </a:endParaRPr>
          </a:p>
        </p:txBody>
      </p:sp>
      <p:pic>
        <p:nvPicPr>
          <p:cNvPr id="60" name="Google Shape;60;p13"/>
          <p:cNvPicPr preferRelativeResize="0"/>
          <p:nvPr/>
        </p:nvPicPr>
        <p:blipFill>
          <a:blip r:embed="rId4">
            <a:alphaModFix/>
          </a:blip>
          <a:stretch>
            <a:fillRect/>
          </a:stretch>
        </p:blipFill>
        <p:spPr>
          <a:xfrm>
            <a:off x="6555375" y="3607299"/>
            <a:ext cx="1602600" cy="1566675"/>
          </a:xfrm>
          <a:prstGeom prst="rect">
            <a:avLst/>
          </a:prstGeom>
          <a:noFill/>
          <a:ln>
            <a:noFill/>
          </a:ln>
        </p:spPr>
      </p:pic>
      <p:pic>
        <p:nvPicPr>
          <p:cNvPr id="61" name="Google Shape;61;p13"/>
          <p:cNvPicPr preferRelativeResize="0"/>
          <p:nvPr/>
        </p:nvPicPr>
        <p:blipFill>
          <a:blip r:embed="rId5">
            <a:alphaModFix/>
          </a:blip>
          <a:stretch>
            <a:fillRect/>
          </a:stretch>
        </p:blipFill>
        <p:spPr>
          <a:xfrm>
            <a:off x="1389150" y="3481336"/>
            <a:ext cx="971950" cy="1692640"/>
          </a:xfrm>
          <a:prstGeom prst="rect">
            <a:avLst/>
          </a:prstGeom>
          <a:noFill/>
          <a:ln>
            <a:noFill/>
          </a:ln>
        </p:spPr>
      </p:pic>
      <p:graphicFrame>
        <p:nvGraphicFramePr>
          <p:cNvPr id="64" name="Google Shape;64;p13"/>
          <p:cNvGraphicFramePr/>
          <p:nvPr/>
        </p:nvGraphicFramePr>
        <p:xfrm>
          <a:off x="952500" y="2190750"/>
          <a:ext cx="7239000" cy="1173420"/>
        </p:xfrm>
        <a:graphic>
          <a:graphicData uri="http://schemas.openxmlformats.org/drawingml/2006/table">
            <a:tbl>
              <a:tblPr>
                <a:noFill/>
                <a:tableStyleId>{336FA436-8A2E-4882-A721-7FA46DCE4625}</a:tableStyleId>
              </a:tblPr>
              <a:tblGrid>
                <a:gridCol w="1447800">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1447800">
                  <a:extLst>
                    <a:ext uri="{9D8B030D-6E8A-4147-A177-3AD203B41FA5}">
                      <a16:colId xmlns:a16="http://schemas.microsoft.com/office/drawing/2014/main" xmlns="" val="20002"/>
                    </a:ext>
                  </a:extLst>
                </a:gridCol>
                <a:gridCol w="1447800">
                  <a:extLst>
                    <a:ext uri="{9D8B030D-6E8A-4147-A177-3AD203B41FA5}">
                      <a16:colId xmlns:a16="http://schemas.microsoft.com/office/drawing/2014/main" xmlns="" val="20003"/>
                    </a:ext>
                  </a:extLst>
                </a:gridCol>
                <a:gridCol w="1447800">
                  <a:extLst>
                    <a:ext uri="{9D8B030D-6E8A-4147-A177-3AD203B41FA5}">
                      <a16:colId xmlns:a16="http://schemas.microsoft.com/office/drawing/2014/main" xmlns="" val="20004"/>
                    </a:ext>
                  </a:extLst>
                </a:gridCol>
              </a:tblGrid>
              <a:tr h="381000">
                <a:tc>
                  <a:txBody>
                    <a:bodyPr/>
                    <a:lstStyle/>
                    <a:p>
                      <a:pPr marL="0" lvl="0" indent="0" algn="ctr" rtl="0">
                        <a:spcBef>
                          <a:spcPts val="0"/>
                        </a:spcBef>
                        <a:spcAft>
                          <a:spcPts val="0"/>
                        </a:spcAft>
                        <a:buNone/>
                      </a:pPr>
                      <a:r>
                        <a:rPr lang="en-GB" b="1" dirty="0">
                          <a:latin typeface="Overlock"/>
                          <a:ea typeface="Overlock"/>
                          <a:cs typeface="Overlock"/>
                          <a:sym typeface="Overlock"/>
                        </a:rPr>
                        <a:t>Monday </a:t>
                      </a:r>
                      <a:r>
                        <a:rPr lang="en-GB" b="1" dirty="0" smtClean="0">
                          <a:latin typeface="Overlock"/>
                          <a:ea typeface="Overlock"/>
                          <a:cs typeface="Overlock"/>
                          <a:sym typeface="Overlock"/>
                        </a:rPr>
                        <a:t>29th </a:t>
                      </a:r>
                      <a:endParaRPr b="1" dirty="0">
                        <a:latin typeface="Overlock"/>
                        <a:ea typeface="Overlock"/>
                        <a:cs typeface="Overlock"/>
                        <a:sym typeface="Overlock"/>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4CCCC"/>
                    </a:solidFill>
                  </a:tcPr>
                </a:tc>
                <a:tc>
                  <a:txBody>
                    <a:bodyPr/>
                    <a:lstStyle/>
                    <a:p>
                      <a:pPr marL="0" lvl="0" indent="0" algn="ctr" rtl="0">
                        <a:spcBef>
                          <a:spcPts val="0"/>
                        </a:spcBef>
                        <a:spcAft>
                          <a:spcPts val="0"/>
                        </a:spcAft>
                        <a:buNone/>
                      </a:pPr>
                      <a:r>
                        <a:rPr lang="en-GB" b="1" dirty="0">
                          <a:latin typeface="Overlock"/>
                          <a:ea typeface="Overlock"/>
                          <a:cs typeface="Overlock"/>
                          <a:sym typeface="Overlock"/>
                        </a:rPr>
                        <a:t>Tuesday </a:t>
                      </a:r>
                      <a:r>
                        <a:rPr lang="en-GB" b="1" dirty="0" smtClean="0">
                          <a:latin typeface="Overlock"/>
                          <a:ea typeface="Overlock"/>
                          <a:cs typeface="Overlock"/>
                          <a:sym typeface="Overlock"/>
                        </a:rPr>
                        <a:t>30th </a:t>
                      </a:r>
                      <a:endParaRPr b="1" dirty="0">
                        <a:latin typeface="Overlock"/>
                        <a:ea typeface="Overlock"/>
                        <a:cs typeface="Overlock"/>
                        <a:sym typeface="Overlock"/>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CE5CD"/>
                    </a:solidFill>
                  </a:tcPr>
                </a:tc>
                <a:tc>
                  <a:txBody>
                    <a:bodyPr/>
                    <a:lstStyle/>
                    <a:p>
                      <a:pPr marL="0" lvl="0" indent="0" algn="ctr" rtl="0">
                        <a:spcBef>
                          <a:spcPts val="0"/>
                        </a:spcBef>
                        <a:spcAft>
                          <a:spcPts val="0"/>
                        </a:spcAft>
                        <a:buNone/>
                      </a:pPr>
                      <a:r>
                        <a:rPr lang="en-GB" b="1" dirty="0">
                          <a:latin typeface="Overlock"/>
                          <a:ea typeface="Overlock"/>
                          <a:cs typeface="Overlock"/>
                          <a:sym typeface="Overlock"/>
                        </a:rPr>
                        <a:t>Wednesday </a:t>
                      </a:r>
                      <a:r>
                        <a:rPr lang="en-GB" b="1" dirty="0" smtClean="0">
                          <a:latin typeface="Overlock"/>
                          <a:ea typeface="Overlock"/>
                          <a:cs typeface="Overlock"/>
                          <a:sym typeface="Overlock"/>
                        </a:rPr>
                        <a:t>1st</a:t>
                      </a:r>
                      <a:endParaRPr b="1" dirty="0">
                        <a:latin typeface="Overlock"/>
                        <a:ea typeface="Overlock"/>
                        <a:cs typeface="Overlock"/>
                        <a:sym typeface="Overlock"/>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GB" b="1" dirty="0">
                          <a:latin typeface="Overlock"/>
                          <a:ea typeface="Overlock"/>
                          <a:cs typeface="Overlock"/>
                          <a:sym typeface="Overlock"/>
                        </a:rPr>
                        <a:t>Thursday </a:t>
                      </a:r>
                      <a:r>
                        <a:rPr lang="en-GB" b="1" dirty="0" smtClean="0">
                          <a:latin typeface="Overlock"/>
                          <a:ea typeface="Overlock"/>
                          <a:cs typeface="Overlock"/>
                          <a:sym typeface="Overlock"/>
                        </a:rPr>
                        <a:t>2nd</a:t>
                      </a:r>
                      <a:endParaRPr b="1" dirty="0">
                        <a:latin typeface="Overlock"/>
                        <a:ea typeface="Overlock"/>
                        <a:cs typeface="Overlock"/>
                        <a:sym typeface="Overlock"/>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GB" b="1" dirty="0">
                          <a:latin typeface="Overlock"/>
                          <a:ea typeface="Overlock"/>
                          <a:cs typeface="Overlock"/>
                          <a:sym typeface="Overlock"/>
                        </a:rPr>
                        <a:t>Friday </a:t>
                      </a:r>
                      <a:r>
                        <a:rPr lang="en-GB" b="1" dirty="0" smtClean="0">
                          <a:latin typeface="Overlock"/>
                          <a:ea typeface="Overlock"/>
                          <a:cs typeface="Overlock"/>
                          <a:sym typeface="Overlock"/>
                        </a:rPr>
                        <a:t>3rd</a:t>
                      </a:r>
                      <a:endParaRPr b="1" dirty="0">
                        <a:latin typeface="Overlock"/>
                        <a:ea typeface="Overlock"/>
                        <a:cs typeface="Overlock"/>
                        <a:sym typeface="Overlock"/>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9D2E9"/>
                    </a:solidFill>
                  </a:tcPr>
                </a:tc>
                <a:extLst>
                  <a:ext uri="{0D108BD9-81ED-4DB2-BD59-A6C34878D82A}">
                    <a16:rowId xmlns:a16="http://schemas.microsoft.com/office/drawing/2014/main" xmlns="" val="10000"/>
                  </a:ext>
                </a:extLst>
              </a:tr>
              <a:tr h="381000">
                <a:tc>
                  <a:txBody>
                    <a:bodyPr/>
                    <a:lstStyle/>
                    <a:p>
                      <a:pPr marL="0" lvl="0" indent="0" algn="ctr" rtl="0">
                        <a:spcBef>
                          <a:spcPts val="0"/>
                        </a:spcBef>
                        <a:spcAft>
                          <a:spcPts val="0"/>
                        </a:spcAft>
                        <a:buNone/>
                      </a:pPr>
                      <a:r>
                        <a:rPr lang="en-GB" sz="1100" b="1" dirty="0">
                          <a:latin typeface="Overlock"/>
                          <a:ea typeface="Overlock"/>
                          <a:cs typeface="Overlock"/>
                          <a:sym typeface="Overlock"/>
                        </a:rPr>
                        <a:t>Standing Long Jump</a:t>
                      </a:r>
                      <a:endParaRPr sz="1100" b="1" dirty="0">
                        <a:latin typeface="Overlock"/>
                        <a:ea typeface="Overlock"/>
                        <a:cs typeface="Overlock"/>
                        <a:sym typeface="Overlock"/>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4CCCC"/>
                    </a:solidFill>
                  </a:tcPr>
                </a:tc>
                <a:tc>
                  <a:txBody>
                    <a:bodyPr/>
                    <a:lstStyle/>
                    <a:p>
                      <a:pPr marL="0" lvl="0" indent="0" algn="ctr" rtl="0">
                        <a:spcBef>
                          <a:spcPts val="0"/>
                        </a:spcBef>
                        <a:spcAft>
                          <a:spcPts val="0"/>
                        </a:spcAft>
                        <a:buNone/>
                      </a:pPr>
                      <a:r>
                        <a:rPr lang="en-GB" sz="1000" b="1" dirty="0" smtClean="0">
                          <a:latin typeface="Overlock"/>
                          <a:ea typeface="Overlock"/>
                          <a:cs typeface="Overlock"/>
                          <a:sym typeface="Overlock"/>
                        </a:rPr>
                        <a:t>Speed</a:t>
                      </a:r>
                      <a:r>
                        <a:rPr lang="en-GB" sz="1000" b="1" baseline="0" dirty="0" smtClean="0">
                          <a:latin typeface="Overlock"/>
                          <a:ea typeface="Overlock"/>
                          <a:cs typeface="Overlock"/>
                          <a:sym typeface="Overlock"/>
                        </a:rPr>
                        <a:t> Bounce</a:t>
                      </a:r>
                      <a:endParaRPr sz="1000" b="1" dirty="0">
                        <a:latin typeface="Overlock"/>
                        <a:ea typeface="Overlock"/>
                        <a:cs typeface="Overlock"/>
                        <a:sym typeface="Overlock"/>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CE5CD"/>
                    </a:solidFill>
                  </a:tcPr>
                </a:tc>
                <a:tc>
                  <a:txBody>
                    <a:bodyPr/>
                    <a:lstStyle/>
                    <a:p>
                      <a:pPr marL="0" lvl="0" indent="0" algn="ctr" rtl="0">
                        <a:spcBef>
                          <a:spcPts val="0"/>
                        </a:spcBef>
                        <a:spcAft>
                          <a:spcPts val="0"/>
                        </a:spcAft>
                        <a:buNone/>
                      </a:pPr>
                      <a:r>
                        <a:rPr lang="en-GB" sz="1200" b="1" dirty="0">
                          <a:latin typeface="Overlock"/>
                          <a:ea typeface="Overlock"/>
                          <a:cs typeface="Overlock"/>
                          <a:sym typeface="Overlock"/>
                        </a:rPr>
                        <a:t>Vertical Wall Jump</a:t>
                      </a:r>
                      <a:endParaRPr sz="1200" b="1" dirty="0">
                        <a:latin typeface="Overlock"/>
                        <a:ea typeface="Overlock"/>
                        <a:cs typeface="Overlock"/>
                        <a:sym typeface="Overlock"/>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GB" sz="1300" b="1" dirty="0">
                          <a:latin typeface="Overlock"/>
                          <a:ea typeface="Overlock"/>
                          <a:cs typeface="Overlock"/>
                          <a:sym typeface="Overlock"/>
                        </a:rPr>
                        <a:t>Target Throw  </a:t>
                      </a:r>
                      <a:endParaRPr sz="1300" b="1" dirty="0">
                        <a:latin typeface="Overlock"/>
                        <a:ea typeface="Overlock"/>
                        <a:cs typeface="Overlock"/>
                        <a:sym typeface="Overlock"/>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GB" sz="1300" b="1" dirty="0">
                          <a:latin typeface="Overlock"/>
                          <a:ea typeface="Overlock"/>
                          <a:cs typeface="Overlock"/>
                          <a:sym typeface="Overlock"/>
                        </a:rPr>
                        <a:t>Shuttle Runs </a:t>
                      </a:r>
                      <a:endParaRPr sz="1300" b="1" dirty="0">
                        <a:latin typeface="Overlock"/>
                        <a:ea typeface="Overlock"/>
                        <a:cs typeface="Overlock"/>
                        <a:sym typeface="Overlock"/>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9D2E9"/>
                    </a:solidFill>
                  </a:tcPr>
                </a:tc>
                <a:extLst>
                  <a:ext uri="{0D108BD9-81ED-4DB2-BD59-A6C34878D82A}">
                    <a16:rowId xmlns:a16="http://schemas.microsoft.com/office/drawing/2014/main" xmlns="" val="10001"/>
                  </a:ext>
                </a:extLst>
              </a:tr>
              <a:tr h="381000">
                <a:tc>
                  <a:txBody>
                    <a:bodyPr/>
                    <a:lstStyle/>
                    <a:p>
                      <a:pPr marL="0" lvl="0" indent="0" algn="ctr" rtl="0">
                        <a:spcBef>
                          <a:spcPts val="0"/>
                        </a:spcBef>
                        <a:spcAft>
                          <a:spcPts val="0"/>
                        </a:spcAft>
                        <a:buNone/>
                      </a:pPr>
                      <a:r>
                        <a:rPr lang="en-GB" b="1">
                          <a:latin typeface="Overlock"/>
                          <a:ea typeface="Overlock"/>
                          <a:cs typeface="Overlock"/>
                          <a:sym typeface="Overlock"/>
                        </a:rPr>
                        <a:t>Science </a:t>
                      </a:r>
                      <a:endParaRPr b="1">
                        <a:latin typeface="Overlock"/>
                        <a:ea typeface="Overlock"/>
                        <a:cs typeface="Overlock"/>
                        <a:sym typeface="Overlock"/>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4CCCC"/>
                    </a:solidFill>
                  </a:tcPr>
                </a:tc>
                <a:tc>
                  <a:txBody>
                    <a:bodyPr/>
                    <a:lstStyle/>
                    <a:p>
                      <a:pPr marL="0" lvl="0" indent="0" algn="ctr" rtl="0">
                        <a:spcBef>
                          <a:spcPts val="0"/>
                        </a:spcBef>
                        <a:spcAft>
                          <a:spcPts val="0"/>
                        </a:spcAft>
                        <a:buNone/>
                      </a:pPr>
                      <a:r>
                        <a:rPr lang="en-GB" sz="1300" b="1">
                          <a:latin typeface="Overlock"/>
                          <a:ea typeface="Overlock"/>
                          <a:cs typeface="Overlock"/>
                          <a:sym typeface="Overlock"/>
                        </a:rPr>
                        <a:t>English</a:t>
                      </a:r>
                      <a:endParaRPr sz="1300" b="1">
                        <a:latin typeface="Overlock"/>
                        <a:ea typeface="Overlock"/>
                        <a:cs typeface="Overlock"/>
                        <a:sym typeface="Overlock"/>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CE5CD"/>
                    </a:solidFill>
                  </a:tcPr>
                </a:tc>
                <a:tc>
                  <a:txBody>
                    <a:bodyPr/>
                    <a:lstStyle/>
                    <a:p>
                      <a:pPr marL="0" lvl="0" indent="0" algn="ctr" rtl="0">
                        <a:spcBef>
                          <a:spcPts val="0"/>
                        </a:spcBef>
                        <a:spcAft>
                          <a:spcPts val="0"/>
                        </a:spcAft>
                        <a:buNone/>
                      </a:pPr>
                      <a:r>
                        <a:rPr lang="en-GB" sz="1300" b="1">
                          <a:latin typeface="Overlock"/>
                          <a:ea typeface="Overlock"/>
                          <a:cs typeface="Overlock"/>
                          <a:sym typeface="Overlock"/>
                        </a:rPr>
                        <a:t>DT</a:t>
                      </a:r>
                      <a:endParaRPr sz="1300" b="1">
                        <a:latin typeface="Overlock"/>
                        <a:ea typeface="Overlock"/>
                        <a:cs typeface="Overlock"/>
                        <a:sym typeface="Overlock"/>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GB" sz="1300" b="1">
                          <a:latin typeface="Overlock"/>
                          <a:ea typeface="Overlock"/>
                          <a:cs typeface="Overlock"/>
                          <a:sym typeface="Overlock"/>
                        </a:rPr>
                        <a:t>Geography</a:t>
                      </a:r>
                      <a:endParaRPr sz="1300" b="1">
                        <a:latin typeface="Overlock"/>
                        <a:ea typeface="Overlock"/>
                        <a:cs typeface="Overlock"/>
                        <a:sym typeface="Overlock"/>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GB" sz="1300" b="1">
                          <a:latin typeface="Overlock"/>
                          <a:ea typeface="Overlock"/>
                          <a:cs typeface="Overlock"/>
                          <a:sym typeface="Overlock"/>
                        </a:rPr>
                        <a:t>Art </a:t>
                      </a:r>
                      <a:endParaRPr sz="1300" b="1">
                        <a:latin typeface="Overlock"/>
                        <a:ea typeface="Overlock"/>
                        <a:cs typeface="Overlock"/>
                        <a:sym typeface="Overlock"/>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9D2E9"/>
                    </a:solidFill>
                  </a:tcPr>
                </a:tc>
                <a:extLst>
                  <a:ext uri="{0D108BD9-81ED-4DB2-BD59-A6C34878D82A}">
                    <a16:rowId xmlns:a16="http://schemas.microsoft.com/office/drawing/2014/main" xmlns="" val="10002"/>
                  </a:ext>
                </a:extLst>
              </a:tr>
            </a:tbl>
          </a:graphicData>
        </a:graphic>
      </p:graphicFrame>
      <p:pic>
        <p:nvPicPr>
          <p:cNvPr id="1026" name="Picture 2"/>
          <p:cNvPicPr>
            <a:picLocks noChangeAspect="1" noChangeArrowheads="1"/>
          </p:cNvPicPr>
          <p:nvPr/>
        </p:nvPicPr>
        <p:blipFill>
          <a:blip r:embed="rId6"/>
          <a:srcRect/>
          <a:stretch>
            <a:fillRect/>
          </a:stretch>
        </p:blipFill>
        <p:spPr bwMode="auto">
          <a:xfrm>
            <a:off x="174272" y="255941"/>
            <a:ext cx="1028700" cy="1019175"/>
          </a:xfrm>
          <a:prstGeom prst="rect">
            <a:avLst/>
          </a:prstGeom>
          <a:noFill/>
          <a:ln w="9525">
            <a:noFill/>
            <a:miter lim="800000"/>
            <a:headEnd/>
            <a:tailEnd/>
          </a:ln>
        </p:spPr>
      </p:pic>
      <p:pic>
        <p:nvPicPr>
          <p:cNvPr id="14" name="Picture 2"/>
          <p:cNvPicPr>
            <a:picLocks noChangeAspect="1" noChangeArrowheads="1"/>
          </p:cNvPicPr>
          <p:nvPr/>
        </p:nvPicPr>
        <p:blipFill>
          <a:blip r:embed="rId6"/>
          <a:srcRect/>
          <a:stretch>
            <a:fillRect/>
          </a:stretch>
        </p:blipFill>
        <p:spPr bwMode="auto">
          <a:xfrm>
            <a:off x="7957961" y="3986919"/>
            <a:ext cx="1028700" cy="1019175"/>
          </a:xfrm>
          <a:prstGeom prst="rect">
            <a:avLst/>
          </a:prstGeom>
          <a:noFill/>
          <a:ln w="9525">
            <a:noFill/>
            <a:miter lim="800000"/>
            <a:headEnd/>
            <a:tailEnd/>
          </a:ln>
        </p:spPr>
      </p:pic>
      <p:pic>
        <p:nvPicPr>
          <p:cNvPr id="1027" name="Picture 3"/>
          <p:cNvPicPr>
            <a:picLocks noChangeAspect="1" noChangeArrowheads="1"/>
          </p:cNvPicPr>
          <p:nvPr/>
        </p:nvPicPr>
        <p:blipFill>
          <a:blip r:embed="rId7"/>
          <a:srcRect/>
          <a:stretch>
            <a:fillRect/>
          </a:stretch>
        </p:blipFill>
        <p:spPr bwMode="auto">
          <a:xfrm>
            <a:off x="7995533" y="185377"/>
            <a:ext cx="956556" cy="13308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4"/>
        <p:cNvGrpSpPr/>
        <p:nvPr/>
      </p:nvGrpSpPr>
      <p:grpSpPr>
        <a:xfrm>
          <a:off x="0" y="0"/>
          <a:ext cx="0" cy="0"/>
          <a:chOff x="0" y="0"/>
          <a:chExt cx="0" cy="0"/>
        </a:xfrm>
      </p:grpSpPr>
      <p:sp>
        <p:nvSpPr>
          <p:cNvPr id="155" name="Google Shape;155;p22"/>
          <p:cNvSpPr/>
          <p:nvPr/>
        </p:nvSpPr>
        <p:spPr>
          <a:xfrm>
            <a:off x="198325" y="952000"/>
            <a:ext cx="4218000" cy="3953400"/>
          </a:xfrm>
          <a:prstGeom prst="roundRect">
            <a:avLst>
              <a:gd name="adj" fmla="val 16667"/>
            </a:avLst>
          </a:prstGeom>
          <a:solidFill>
            <a:srgbClr val="FFFFFF"/>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GB" sz="1600" b="1" u="sng" dirty="0" smtClean="0">
              <a:latin typeface="Overlock"/>
              <a:ea typeface="Overlock"/>
              <a:cs typeface="Overlock"/>
              <a:sym typeface="Overlock"/>
            </a:endParaRPr>
          </a:p>
          <a:p>
            <a:pPr marL="0" lvl="0" indent="0" algn="ctr" rtl="0">
              <a:spcBef>
                <a:spcPts val="0"/>
              </a:spcBef>
              <a:spcAft>
                <a:spcPts val="0"/>
              </a:spcAft>
              <a:buNone/>
            </a:pPr>
            <a:endParaRPr lang="en-GB" sz="1600" b="1" u="sng" dirty="0" smtClean="0">
              <a:latin typeface="Overlock"/>
              <a:ea typeface="Overlock"/>
              <a:cs typeface="Overlock"/>
              <a:sym typeface="Overlock"/>
            </a:endParaRPr>
          </a:p>
          <a:p>
            <a:pPr marL="0" lvl="0" indent="0" algn="ctr" rtl="0">
              <a:spcBef>
                <a:spcPts val="0"/>
              </a:spcBef>
              <a:spcAft>
                <a:spcPts val="0"/>
              </a:spcAft>
              <a:buNone/>
            </a:pPr>
            <a:r>
              <a:rPr lang="en-GB" sz="1600" b="1" u="sng" dirty="0" smtClean="0">
                <a:latin typeface="Overlock"/>
                <a:ea typeface="Overlock"/>
                <a:cs typeface="Overlock"/>
                <a:sym typeface="Overlock"/>
              </a:rPr>
              <a:t>PE </a:t>
            </a:r>
            <a:r>
              <a:rPr lang="en-GB" sz="1600" b="1" u="sng" dirty="0">
                <a:latin typeface="Overlock"/>
                <a:ea typeface="Overlock"/>
                <a:cs typeface="Overlock"/>
                <a:sym typeface="Overlock"/>
              </a:rPr>
              <a:t>Activity: Target </a:t>
            </a:r>
            <a:r>
              <a:rPr lang="en-GB" sz="1600" b="1" u="sng" dirty="0" smtClean="0">
                <a:latin typeface="Overlock"/>
                <a:ea typeface="Overlock"/>
                <a:cs typeface="Overlock"/>
                <a:sym typeface="Overlock"/>
              </a:rPr>
              <a:t>Throw</a:t>
            </a:r>
          </a:p>
          <a:p>
            <a:pPr marL="0" lvl="0" indent="0" algn="ctr" rtl="0">
              <a:spcBef>
                <a:spcPts val="0"/>
              </a:spcBef>
              <a:spcAft>
                <a:spcPts val="0"/>
              </a:spcAft>
              <a:buNone/>
            </a:pPr>
            <a:endParaRPr lang="en-GB" sz="1600" b="1" u="sng" dirty="0" smtClean="0">
              <a:latin typeface="Overlock"/>
              <a:ea typeface="Overlock"/>
              <a:cs typeface="Overlock"/>
              <a:sym typeface="Overlock"/>
            </a:endParaRPr>
          </a:p>
          <a:p>
            <a:pPr marL="0" lvl="0" indent="0" algn="ctr" rtl="0">
              <a:spcBef>
                <a:spcPts val="0"/>
              </a:spcBef>
              <a:spcAft>
                <a:spcPts val="0"/>
              </a:spcAft>
              <a:buNone/>
            </a:pPr>
            <a:r>
              <a:rPr lang="en-GB" sz="1600" dirty="0" smtClean="0">
                <a:latin typeface="Overlock"/>
                <a:ea typeface="Overlock"/>
                <a:cs typeface="Overlock"/>
                <a:sym typeface="Overlock"/>
              </a:rPr>
              <a:t>Set up a target challenge, where you are 4 large steps away from a bin, basket or pot. How many can you get into the target in one minute?  </a:t>
            </a:r>
          </a:p>
          <a:p>
            <a:pPr marL="0" lvl="0" indent="0" algn="ctr" rtl="0">
              <a:spcBef>
                <a:spcPts val="0"/>
              </a:spcBef>
              <a:spcAft>
                <a:spcPts val="0"/>
              </a:spcAft>
              <a:buNone/>
            </a:pPr>
            <a:endParaRPr lang="en-GB" sz="1600" b="1" u="sng" dirty="0" smtClean="0">
              <a:latin typeface="Overlock"/>
              <a:ea typeface="Overlock"/>
              <a:cs typeface="Overlock"/>
              <a:sym typeface="Overlock"/>
            </a:endParaRPr>
          </a:p>
          <a:p>
            <a:pPr marL="0" lvl="0" indent="0" algn="ctr" rtl="0">
              <a:spcBef>
                <a:spcPts val="0"/>
              </a:spcBef>
              <a:spcAft>
                <a:spcPts val="0"/>
              </a:spcAft>
              <a:buNone/>
            </a:pPr>
            <a:endParaRPr lang="en-GB" sz="1600" b="1" u="sng" dirty="0" smtClean="0">
              <a:latin typeface="Overlock"/>
              <a:ea typeface="Overlock"/>
              <a:cs typeface="Overlock"/>
              <a:sym typeface="Overlock"/>
            </a:endParaRPr>
          </a:p>
          <a:p>
            <a:pPr marL="0" lvl="0" indent="0" algn="ctr" rtl="0">
              <a:spcBef>
                <a:spcPts val="0"/>
              </a:spcBef>
              <a:spcAft>
                <a:spcPts val="0"/>
              </a:spcAft>
              <a:buNone/>
            </a:pPr>
            <a:endParaRPr lang="en-GB" sz="1600" b="1" u="sng" dirty="0" smtClean="0">
              <a:latin typeface="Overlock"/>
              <a:ea typeface="Overlock"/>
              <a:cs typeface="Overlock"/>
              <a:sym typeface="Overlock"/>
            </a:endParaRPr>
          </a:p>
          <a:p>
            <a:pPr marL="0" lvl="0" indent="0" algn="ctr" rtl="0">
              <a:spcBef>
                <a:spcPts val="0"/>
              </a:spcBef>
              <a:spcAft>
                <a:spcPts val="0"/>
              </a:spcAft>
              <a:buNone/>
            </a:pPr>
            <a:endParaRPr lang="en-GB" sz="1600" b="1" u="sng" dirty="0" smtClean="0">
              <a:latin typeface="Overlock"/>
              <a:ea typeface="Overlock"/>
              <a:cs typeface="Overlock"/>
              <a:sym typeface="Overlock"/>
            </a:endParaRPr>
          </a:p>
          <a:p>
            <a:pPr marL="0" lvl="0" indent="0" algn="ctr" rtl="0">
              <a:spcBef>
                <a:spcPts val="0"/>
              </a:spcBef>
              <a:spcAft>
                <a:spcPts val="0"/>
              </a:spcAft>
              <a:buNone/>
            </a:pPr>
            <a:endParaRPr lang="en-GB" sz="1600" b="1" u="sng" dirty="0" smtClean="0">
              <a:latin typeface="Overlock"/>
              <a:ea typeface="Overlock"/>
              <a:cs typeface="Overlock"/>
              <a:sym typeface="Overlock"/>
            </a:endParaRPr>
          </a:p>
          <a:p>
            <a:pPr marL="0" lvl="0" indent="0" algn="ctr" rtl="0">
              <a:spcBef>
                <a:spcPts val="0"/>
              </a:spcBef>
              <a:spcAft>
                <a:spcPts val="0"/>
              </a:spcAft>
              <a:buNone/>
            </a:pPr>
            <a:endParaRPr lang="en-GB" sz="1600" b="1" u="sng" dirty="0" smtClean="0">
              <a:latin typeface="Overlock"/>
              <a:ea typeface="Overlock"/>
              <a:cs typeface="Overlock"/>
              <a:sym typeface="Overlock"/>
            </a:endParaRPr>
          </a:p>
          <a:p>
            <a:pPr marL="0" lvl="0" indent="0" algn="ctr" rtl="0">
              <a:spcBef>
                <a:spcPts val="0"/>
              </a:spcBef>
              <a:spcAft>
                <a:spcPts val="0"/>
              </a:spcAft>
              <a:buNone/>
            </a:pPr>
            <a:endParaRPr lang="en-GB" sz="1600" b="1" u="sng" dirty="0" smtClean="0">
              <a:latin typeface="Overlock"/>
              <a:ea typeface="Overlock"/>
              <a:cs typeface="Overlock"/>
              <a:sym typeface="Overlock"/>
            </a:endParaRPr>
          </a:p>
          <a:p>
            <a:pPr marL="0" lvl="0" indent="0" algn="ctr" rtl="0">
              <a:spcBef>
                <a:spcPts val="0"/>
              </a:spcBef>
              <a:spcAft>
                <a:spcPts val="0"/>
              </a:spcAft>
              <a:buNone/>
            </a:pPr>
            <a:endParaRPr lang="en-GB" sz="1600" b="1" u="sng" dirty="0" smtClean="0">
              <a:latin typeface="Overlock"/>
              <a:ea typeface="Overlock"/>
              <a:cs typeface="Overlock"/>
              <a:sym typeface="Overlock"/>
            </a:endParaRPr>
          </a:p>
          <a:p>
            <a:pPr marL="0" lvl="0" indent="0" algn="ctr" rtl="0">
              <a:spcBef>
                <a:spcPts val="0"/>
              </a:spcBef>
              <a:spcAft>
                <a:spcPts val="0"/>
              </a:spcAft>
              <a:buNone/>
            </a:pPr>
            <a:endParaRPr lang="en-GB" sz="1600" b="1" u="sng" dirty="0" smtClean="0">
              <a:latin typeface="Overlock"/>
              <a:ea typeface="Overlock"/>
              <a:cs typeface="Overlock"/>
              <a:sym typeface="Overlock"/>
            </a:endParaRPr>
          </a:p>
          <a:p>
            <a:pPr marL="0" lvl="0" indent="0" algn="ctr" rtl="0">
              <a:spcBef>
                <a:spcPts val="0"/>
              </a:spcBef>
              <a:spcAft>
                <a:spcPts val="0"/>
              </a:spcAft>
              <a:buNone/>
            </a:pPr>
            <a:endParaRPr lang="en-GB" sz="1600" b="1" u="sng" dirty="0" smtClean="0">
              <a:latin typeface="Overlock"/>
              <a:ea typeface="Overlock"/>
              <a:cs typeface="Overlock"/>
              <a:sym typeface="Overlock"/>
            </a:endParaRPr>
          </a:p>
          <a:p>
            <a:pPr marL="0" lvl="0" indent="0" algn="ctr" rtl="0">
              <a:spcBef>
                <a:spcPts val="0"/>
              </a:spcBef>
              <a:spcAft>
                <a:spcPts val="0"/>
              </a:spcAft>
              <a:buNone/>
            </a:pPr>
            <a:endParaRPr sz="1600" b="1" u="sng" dirty="0">
              <a:latin typeface="Overlock"/>
              <a:ea typeface="Overlock"/>
              <a:cs typeface="Overlock"/>
              <a:sym typeface="Overlock"/>
            </a:endParaRPr>
          </a:p>
          <a:p>
            <a:pPr marL="0" lvl="0" indent="0" algn="ctr" rtl="0">
              <a:spcBef>
                <a:spcPts val="0"/>
              </a:spcBef>
              <a:spcAft>
                <a:spcPts val="0"/>
              </a:spcAft>
              <a:buNone/>
            </a:pPr>
            <a:endParaRPr sz="1300" b="1" u="sng" dirty="0">
              <a:latin typeface="Overlock"/>
              <a:ea typeface="Overlock"/>
              <a:cs typeface="Overlock"/>
              <a:sym typeface="Overlock"/>
            </a:endParaRPr>
          </a:p>
        </p:txBody>
      </p:sp>
      <p:sp>
        <p:nvSpPr>
          <p:cNvPr id="156" name="Google Shape;156;p22"/>
          <p:cNvSpPr/>
          <p:nvPr/>
        </p:nvSpPr>
        <p:spPr>
          <a:xfrm>
            <a:off x="4753800" y="952000"/>
            <a:ext cx="4218000" cy="3953400"/>
          </a:xfrm>
          <a:prstGeom prst="roundRect">
            <a:avLst>
              <a:gd name="adj" fmla="val 16667"/>
            </a:avLst>
          </a:prstGeom>
          <a:solidFill>
            <a:srgbClr val="FFFFFF"/>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b="1" u="sng" dirty="0">
              <a:latin typeface="Overlock"/>
              <a:ea typeface="Overlock"/>
              <a:cs typeface="Overlock"/>
              <a:sym typeface="Overlock"/>
            </a:endParaRPr>
          </a:p>
          <a:p>
            <a:pPr marL="0" lvl="0" indent="0" algn="ctr" rtl="0">
              <a:spcBef>
                <a:spcPts val="0"/>
              </a:spcBef>
              <a:spcAft>
                <a:spcPts val="0"/>
              </a:spcAft>
              <a:buNone/>
            </a:pPr>
            <a:endParaRPr sz="1600" b="1" u="sng" dirty="0">
              <a:latin typeface="Overlock"/>
              <a:ea typeface="Overlock"/>
              <a:cs typeface="Overlock"/>
              <a:sym typeface="Overlock"/>
            </a:endParaRPr>
          </a:p>
          <a:p>
            <a:pPr marL="0" lvl="0" indent="0" algn="ctr" rtl="0">
              <a:spcBef>
                <a:spcPts val="0"/>
              </a:spcBef>
              <a:spcAft>
                <a:spcPts val="0"/>
              </a:spcAft>
              <a:buNone/>
            </a:pPr>
            <a:r>
              <a:rPr lang="en-GB" sz="1600" b="1" u="sng" dirty="0">
                <a:latin typeface="Overlock"/>
                <a:ea typeface="Overlock"/>
                <a:cs typeface="Overlock"/>
                <a:sym typeface="Overlock"/>
              </a:rPr>
              <a:t> </a:t>
            </a:r>
            <a:endParaRPr sz="1600" b="1" u="sng" dirty="0">
              <a:latin typeface="Overlock"/>
              <a:ea typeface="Overlock"/>
              <a:cs typeface="Overlock"/>
              <a:sym typeface="Overlock"/>
            </a:endParaRPr>
          </a:p>
          <a:p>
            <a:pPr marL="0" lvl="0" indent="0" algn="ctr" rtl="0">
              <a:spcBef>
                <a:spcPts val="0"/>
              </a:spcBef>
              <a:spcAft>
                <a:spcPts val="0"/>
              </a:spcAft>
              <a:buNone/>
            </a:pPr>
            <a:endParaRPr sz="1600" b="1" u="sng" dirty="0">
              <a:latin typeface="Overlock"/>
              <a:ea typeface="Overlock"/>
              <a:cs typeface="Overlock"/>
              <a:sym typeface="Overlock"/>
            </a:endParaRPr>
          </a:p>
          <a:p>
            <a:pPr marL="0" lvl="0" indent="0" algn="ctr" rtl="0">
              <a:spcBef>
                <a:spcPts val="0"/>
              </a:spcBef>
              <a:spcAft>
                <a:spcPts val="0"/>
              </a:spcAft>
              <a:buNone/>
            </a:pPr>
            <a:endParaRPr sz="1600" b="1" u="sng" dirty="0">
              <a:latin typeface="Overlock"/>
              <a:ea typeface="Overlock"/>
              <a:cs typeface="Overlock"/>
              <a:sym typeface="Overlock"/>
            </a:endParaRPr>
          </a:p>
          <a:p>
            <a:pPr marL="0" lvl="0" indent="0" algn="ctr" rtl="0">
              <a:spcBef>
                <a:spcPts val="0"/>
              </a:spcBef>
              <a:spcAft>
                <a:spcPts val="0"/>
              </a:spcAft>
              <a:buNone/>
            </a:pPr>
            <a:endParaRPr sz="1600" b="1" u="sng" dirty="0">
              <a:latin typeface="Overlock"/>
              <a:ea typeface="Overlock"/>
              <a:cs typeface="Overlock"/>
              <a:sym typeface="Overlock"/>
            </a:endParaRPr>
          </a:p>
          <a:p>
            <a:pPr marL="0" lvl="0" indent="0" algn="ctr" rtl="0">
              <a:spcBef>
                <a:spcPts val="0"/>
              </a:spcBef>
              <a:spcAft>
                <a:spcPts val="0"/>
              </a:spcAft>
              <a:buNone/>
            </a:pPr>
            <a:endParaRPr sz="1600" b="1" u="sng" dirty="0">
              <a:latin typeface="Overlock"/>
              <a:ea typeface="Overlock"/>
              <a:cs typeface="Overlock"/>
              <a:sym typeface="Overlock"/>
            </a:endParaRPr>
          </a:p>
          <a:p>
            <a:pPr marL="0" lvl="0" indent="0" algn="ctr" rtl="0">
              <a:spcBef>
                <a:spcPts val="0"/>
              </a:spcBef>
              <a:spcAft>
                <a:spcPts val="0"/>
              </a:spcAft>
              <a:buNone/>
            </a:pPr>
            <a:r>
              <a:rPr lang="en-GB" sz="1500" b="1" u="sng" dirty="0">
                <a:latin typeface="Overlock"/>
                <a:ea typeface="Overlock"/>
                <a:cs typeface="Overlock"/>
                <a:sym typeface="Overlock"/>
              </a:rPr>
              <a:t>Geography Activity </a:t>
            </a:r>
            <a:endParaRPr sz="1500" b="1" u="sng" dirty="0">
              <a:latin typeface="Overlock"/>
              <a:ea typeface="Overlock"/>
              <a:cs typeface="Overlock"/>
              <a:sym typeface="Overlock"/>
            </a:endParaRPr>
          </a:p>
          <a:p>
            <a:pPr marL="0" lvl="0" indent="0" algn="ctr" rtl="0">
              <a:spcBef>
                <a:spcPts val="0"/>
              </a:spcBef>
              <a:spcAft>
                <a:spcPts val="0"/>
              </a:spcAft>
              <a:buNone/>
            </a:pPr>
            <a:endParaRPr sz="1200" u="sng" dirty="0">
              <a:latin typeface="Overlock"/>
              <a:ea typeface="Overlock"/>
              <a:cs typeface="Overlock"/>
              <a:sym typeface="Overlock"/>
            </a:endParaRPr>
          </a:p>
          <a:p>
            <a:pPr marL="0" lvl="0" indent="0" algn="ctr" rtl="0">
              <a:spcBef>
                <a:spcPts val="0"/>
              </a:spcBef>
              <a:spcAft>
                <a:spcPts val="0"/>
              </a:spcAft>
              <a:buNone/>
            </a:pPr>
            <a:r>
              <a:rPr lang="en-GB" sz="1200" dirty="0">
                <a:latin typeface="Overlock"/>
                <a:ea typeface="Overlock"/>
                <a:cs typeface="Overlock"/>
                <a:sym typeface="Overlock"/>
              </a:rPr>
              <a:t>Research information about your country and create a fact file/leaflet/poster about that country. </a:t>
            </a:r>
            <a:endParaRPr sz="1200" dirty="0">
              <a:latin typeface="Overlock"/>
              <a:ea typeface="Overlock"/>
              <a:cs typeface="Overlock"/>
              <a:sym typeface="Overlock"/>
            </a:endParaRPr>
          </a:p>
          <a:p>
            <a:pPr marL="0" lvl="0" indent="0" algn="ctr" rtl="0">
              <a:spcBef>
                <a:spcPts val="0"/>
              </a:spcBef>
              <a:spcAft>
                <a:spcPts val="0"/>
              </a:spcAft>
              <a:buNone/>
            </a:pPr>
            <a:endParaRPr sz="1200" dirty="0">
              <a:latin typeface="Overlock"/>
              <a:ea typeface="Overlock"/>
              <a:cs typeface="Overlock"/>
              <a:sym typeface="Overlock"/>
            </a:endParaRPr>
          </a:p>
          <a:p>
            <a:pPr marL="0" lvl="0" indent="0" algn="l" rtl="0">
              <a:spcBef>
                <a:spcPts val="0"/>
              </a:spcBef>
              <a:spcAft>
                <a:spcPts val="0"/>
              </a:spcAft>
              <a:buNone/>
            </a:pPr>
            <a:r>
              <a:rPr lang="en-GB" sz="1200" dirty="0">
                <a:latin typeface="Overlock"/>
                <a:ea typeface="Overlock"/>
                <a:cs typeface="Overlock"/>
                <a:sym typeface="Overlock"/>
              </a:rPr>
              <a:t>You could include:</a:t>
            </a:r>
            <a:endParaRPr sz="1200" dirty="0">
              <a:latin typeface="Overlock"/>
              <a:ea typeface="Overlock"/>
              <a:cs typeface="Overlock"/>
              <a:sym typeface="Overlock"/>
            </a:endParaRPr>
          </a:p>
          <a:p>
            <a:pPr marL="457200" lvl="0" indent="-304800" algn="l" rtl="0">
              <a:spcBef>
                <a:spcPts val="0"/>
              </a:spcBef>
              <a:spcAft>
                <a:spcPts val="0"/>
              </a:spcAft>
              <a:buSzPts val="1200"/>
              <a:buFont typeface="Overlock"/>
              <a:buChar char="●"/>
            </a:pPr>
            <a:r>
              <a:rPr lang="en-GB" sz="1200" dirty="0">
                <a:latin typeface="Overlock"/>
                <a:ea typeface="Overlock"/>
                <a:cs typeface="Overlock"/>
                <a:sym typeface="Overlock"/>
              </a:rPr>
              <a:t>The country's population</a:t>
            </a:r>
            <a:endParaRPr sz="1200" dirty="0">
              <a:latin typeface="Overlock"/>
              <a:ea typeface="Overlock"/>
              <a:cs typeface="Overlock"/>
              <a:sym typeface="Overlock"/>
            </a:endParaRPr>
          </a:p>
          <a:p>
            <a:pPr marL="457200" lvl="0" indent="-304800" algn="l" rtl="0">
              <a:spcBef>
                <a:spcPts val="0"/>
              </a:spcBef>
              <a:spcAft>
                <a:spcPts val="0"/>
              </a:spcAft>
              <a:buSzPts val="1200"/>
              <a:buFont typeface="Overlock"/>
              <a:buChar char="●"/>
            </a:pPr>
            <a:r>
              <a:rPr lang="en-GB" sz="1200" dirty="0">
                <a:latin typeface="Overlock"/>
                <a:ea typeface="Overlock"/>
                <a:cs typeface="Overlock"/>
                <a:sym typeface="Overlock"/>
              </a:rPr>
              <a:t>The language they speak</a:t>
            </a:r>
            <a:endParaRPr sz="1200" dirty="0">
              <a:latin typeface="Overlock"/>
              <a:ea typeface="Overlock"/>
              <a:cs typeface="Overlock"/>
              <a:sym typeface="Overlock"/>
            </a:endParaRPr>
          </a:p>
          <a:p>
            <a:pPr marL="457200" lvl="0" indent="-304800" algn="l" rtl="0">
              <a:spcBef>
                <a:spcPts val="0"/>
              </a:spcBef>
              <a:spcAft>
                <a:spcPts val="0"/>
              </a:spcAft>
              <a:buSzPts val="1200"/>
              <a:buFont typeface="Overlock"/>
              <a:buChar char="●"/>
            </a:pPr>
            <a:r>
              <a:rPr lang="en-GB" sz="1200" dirty="0">
                <a:latin typeface="Overlock"/>
                <a:ea typeface="Overlock"/>
                <a:cs typeface="Overlock"/>
                <a:sym typeface="Overlock"/>
              </a:rPr>
              <a:t>Its currency</a:t>
            </a:r>
            <a:endParaRPr sz="1200" dirty="0">
              <a:latin typeface="Overlock"/>
              <a:ea typeface="Overlock"/>
              <a:cs typeface="Overlock"/>
              <a:sym typeface="Overlock"/>
            </a:endParaRPr>
          </a:p>
          <a:p>
            <a:pPr marL="457200" lvl="0" indent="-304800" algn="l" rtl="0">
              <a:spcBef>
                <a:spcPts val="0"/>
              </a:spcBef>
              <a:spcAft>
                <a:spcPts val="0"/>
              </a:spcAft>
              <a:buSzPts val="1200"/>
              <a:buFont typeface="Overlock"/>
              <a:buChar char="●"/>
            </a:pPr>
            <a:r>
              <a:rPr lang="en-GB" sz="1200" dirty="0">
                <a:latin typeface="Overlock"/>
                <a:ea typeface="Overlock"/>
                <a:cs typeface="Overlock"/>
                <a:sym typeface="Overlock"/>
              </a:rPr>
              <a:t>Its climate</a:t>
            </a:r>
            <a:endParaRPr sz="1200" dirty="0">
              <a:latin typeface="Overlock"/>
              <a:ea typeface="Overlock"/>
              <a:cs typeface="Overlock"/>
              <a:sym typeface="Overlock"/>
            </a:endParaRPr>
          </a:p>
          <a:p>
            <a:pPr marL="457200" lvl="0" indent="-304800" algn="l" rtl="0">
              <a:spcBef>
                <a:spcPts val="0"/>
              </a:spcBef>
              <a:spcAft>
                <a:spcPts val="0"/>
              </a:spcAft>
              <a:buSzPts val="1200"/>
              <a:buFont typeface="Overlock"/>
              <a:buChar char="●"/>
            </a:pPr>
            <a:r>
              <a:rPr lang="en-GB" sz="1200" dirty="0">
                <a:latin typeface="Overlock"/>
                <a:ea typeface="Overlock"/>
                <a:cs typeface="Overlock"/>
                <a:sym typeface="Overlock"/>
              </a:rPr>
              <a:t>Its flag</a:t>
            </a:r>
            <a:endParaRPr sz="1200" dirty="0">
              <a:latin typeface="Overlock"/>
              <a:ea typeface="Overlock"/>
              <a:cs typeface="Overlock"/>
              <a:sym typeface="Overlock"/>
            </a:endParaRPr>
          </a:p>
          <a:p>
            <a:pPr marL="457200" lvl="0" indent="-304800" algn="l" rtl="0">
              <a:spcBef>
                <a:spcPts val="0"/>
              </a:spcBef>
              <a:spcAft>
                <a:spcPts val="0"/>
              </a:spcAft>
              <a:buSzPts val="1200"/>
              <a:buFont typeface="Overlock"/>
              <a:buChar char="●"/>
            </a:pPr>
            <a:r>
              <a:rPr lang="en-GB" sz="1200" dirty="0">
                <a:latin typeface="Overlock"/>
                <a:ea typeface="Overlock"/>
                <a:cs typeface="Overlock"/>
                <a:sym typeface="Overlock"/>
              </a:rPr>
              <a:t>Its capital city</a:t>
            </a:r>
            <a:endParaRPr sz="1200" dirty="0">
              <a:latin typeface="Overlock"/>
              <a:ea typeface="Overlock"/>
              <a:cs typeface="Overlock"/>
              <a:sym typeface="Overlock"/>
            </a:endParaRPr>
          </a:p>
          <a:p>
            <a:pPr marL="457200" lvl="0" indent="-304800" algn="l" rtl="0">
              <a:spcBef>
                <a:spcPts val="0"/>
              </a:spcBef>
              <a:spcAft>
                <a:spcPts val="0"/>
              </a:spcAft>
              <a:buSzPts val="1200"/>
              <a:buFont typeface="Overlock"/>
              <a:buChar char="●"/>
            </a:pPr>
            <a:r>
              <a:rPr lang="en-GB" sz="1200" dirty="0">
                <a:latin typeface="Overlock"/>
                <a:ea typeface="Overlock"/>
                <a:cs typeface="Overlock"/>
                <a:sym typeface="Overlock"/>
              </a:rPr>
              <a:t>The country's most successful or famous Olympian</a:t>
            </a:r>
            <a:endParaRPr sz="1200" dirty="0">
              <a:latin typeface="Overlock"/>
              <a:ea typeface="Overlock"/>
              <a:cs typeface="Overlock"/>
              <a:sym typeface="Overlock"/>
            </a:endParaRPr>
          </a:p>
          <a:p>
            <a:pPr marL="457200" lvl="0" indent="-304800" algn="l" rtl="0">
              <a:spcBef>
                <a:spcPts val="0"/>
              </a:spcBef>
              <a:spcAft>
                <a:spcPts val="0"/>
              </a:spcAft>
              <a:buSzPts val="1200"/>
              <a:buFont typeface="Overlock"/>
              <a:buChar char="●"/>
            </a:pPr>
            <a:r>
              <a:rPr lang="en-GB" sz="1200" dirty="0">
                <a:latin typeface="Overlock"/>
                <a:ea typeface="Overlock"/>
                <a:cs typeface="Overlock"/>
                <a:sym typeface="Overlock"/>
              </a:rPr>
              <a:t>What continent the country belongs to </a:t>
            </a:r>
            <a:endParaRPr sz="1200" dirty="0">
              <a:latin typeface="Overlock"/>
              <a:ea typeface="Overlock"/>
              <a:cs typeface="Overlock"/>
              <a:sym typeface="Overlock"/>
            </a:endParaRPr>
          </a:p>
          <a:p>
            <a:pPr marL="457200" lvl="0" indent="0" algn="l" rtl="0">
              <a:spcBef>
                <a:spcPts val="0"/>
              </a:spcBef>
              <a:spcAft>
                <a:spcPts val="0"/>
              </a:spcAft>
              <a:buNone/>
            </a:pPr>
            <a:endParaRPr sz="1200"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p:txBody>
      </p:sp>
      <p:sp>
        <p:nvSpPr>
          <p:cNvPr id="157" name="Google Shape;157;p22"/>
          <p:cNvSpPr/>
          <p:nvPr/>
        </p:nvSpPr>
        <p:spPr>
          <a:xfrm>
            <a:off x="1768800" y="158675"/>
            <a:ext cx="5606400" cy="634800"/>
          </a:xfrm>
          <a:prstGeom prst="roundRect">
            <a:avLst>
              <a:gd name="adj" fmla="val 16667"/>
            </a:avLst>
          </a:prstGeom>
          <a:solidFill>
            <a:srgbClr val="FFFFFF"/>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5200" dirty="0">
                <a:latin typeface="Cabin Sketch"/>
                <a:ea typeface="Cabin Sketch"/>
                <a:cs typeface="Cabin Sketch"/>
                <a:sym typeface="Cabin Sketch"/>
              </a:rPr>
              <a:t>Thursday </a:t>
            </a:r>
            <a:r>
              <a:rPr lang="en-GB" sz="5200" dirty="0" smtClean="0">
                <a:latin typeface="Cabin Sketch"/>
                <a:ea typeface="Cabin Sketch"/>
                <a:cs typeface="Cabin Sketch"/>
                <a:sym typeface="Cabin Sketch"/>
              </a:rPr>
              <a:t>2</a:t>
            </a:r>
            <a:r>
              <a:rPr lang="en-GB" sz="5200" baseline="30000" dirty="0" smtClean="0">
                <a:latin typeface="Cabin Sketch"/>
                <a:ea typeface="Cabin Sketch"/>
                <a:cs typeface="Cabin Sketch"/>
                <a:sym typeface="Cabin Sketch"/>
              </a:rPr>
              <a:t>nd</a:t>
            </a:r>
            <a:r>
              <a:rPr lang="en-GB" sz="5200" dirty="0" smtClean="0">
                <a:latin typeface="Cabin Sketch"/>
                <a:ea typeface="Cabin Sketch"/>
                <a:cs typeface="Cabin Sketch"/>
                <a:sym typeface="Cabin Sketch"/>
              </a:rPr>
              <a:t> </a:t>
            </a:r>
            <a:endParaRPr sz="5200" dirty="0">
              <a:latin typeface="Cabin Sketch"/>
              <a:ea typeface="Cabin Sketch"/>
              <a:cs typeface="Cabin Sketch"/>
              <a:sym typeface="Cabin Sketch"/>
            </a:endParaRPr>
          </a:p>
        </p:txBody>
      </p:sp>
      <p:sp>
        <p:nvSpPr>
          <p:cNvPr id="159" name="Google Shape;159;p22"/>
          <p:cNvSpPr txBox="1"/>
          <p:nvPr/>
        </p:nvSpPr>
        <p:spPr>
          <a:xfrm>
            <a:off x="1698150" y="4508700"/>
            <a:ext cx="5747700" cy="634800"/>
          </a:xfrm>
          <a:prstGeom prst="rect">
            <a:avLst/>
          </a:prstGeom>
          <a:solidFill>
            <a:srgbClr val="FFFF00"/>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b="1">
                <a:latin typeface="Overlock"/>
                <a:ea typeface="Overlock"/>
                <a:cs typeface="Overlock"/>
                <a:sym typeface="Overlock"/>
              </a:rPr>
              <a:t>FANCY DRESS DAY!!! Wear any fancy dress to complete this challenge! Can you encourage your family  to join in as well?</a:t>
            </a:r>
            <a:endParaRPr b="1">
              <a:latin typeface="Overlock"/>
              <a:ea typeface="Overlock"/>
              <a:cs typeface="Overlock"/>
              <a:sym typeface="Overlock"/>
            </a:endParaRPr>
          </a:p>
        </p:txBody>
      </p:sp>
      <p:pic>
        <p:nvPicPr>
          <p:cNvPr id="161" name="Google Shape;161;p22"/>
          <p:cNvPicPr preferRelativeResize="0"/>
          <p:nvPr/>
        </p:nvPicPr>
        <p:blipFill>
          <a:blip r:embed="rId3">
            <a:alphaModFix/>
          </a:blip>
          <a:stretch>
            <a:fillRect/>
          </a:stretch>
        </p:blipFill>
        <p:spPr>
          <a:xfrm>
            <a:off x="7141395" y="2190043"/>
            <a:ext cx="1472027" cy="773051"/>
          </a:xfrm>
          <a:prstGeom prst="rect">
            <a:avLst/>
          </a:prstGeom>
          <a:noFill/>
          <a:ln w="28575" cap="flat" cmpd="sng">
            <a:solidFill>
              <a:schemeClr val="dk2"/>
            </a:solidFill>
            <a:prstDash val="solid"/>
            <a:round/>
            <a:headEnd type="none" w="sm" len="sm"/>
            <a:tailEnd type="none" w="sm" len="sm"/>
          </a:ln>
        </p:spPr>
      </p:pic>
      <p:pic>
        <p:nvPicPr>
          <p:cNvPr id="9" name="Google Shape;187;p25" descr="Bitmoji Image"/>
          <p:cNvPicPr preferRelativeResize="0"/>
          <p:nvPr/>
        </p:nvPicPr>
        <p:blipFill>
          <a:blip r:embed="rId4">
            <a:alphaModFix/>
          </a:blip>
          <a:stretch>
            <a:fillRect/>
          </a:stretch>
        </p:blipFill>
        <p:spPr>
          <a:xfrm>
            <a:off x="248356" y="0"/>
            <a:ext cx="936977" cy="932745"/>
          </a:xfrm>
          <a:prstGeom prst="rect">
            <a:avLst/>
          </a:prstGeom>
          <a:noFill/>
          <a:ln>
            <a:noFill/>
          </a:ln>
        </p:spPr>
      </p:pic>
      <p:pic>
        <p:nvPicPr>
          <p:cNvPr id="5124" name="Picture 4"/>
          <p:cNvPicPr>
            <a:picLocks noChangeAspect="1" noChangeArrowheads="1"/>
          </p:cNvPicPr>
          <p:nvPr/>
        </p:nvPicPr>
        <p:blipFill>
          <a:blip r:embed="rId5"/>
          <a:srcRect/>
          <a:stretch>
            <a:fillRect/>
          </a:stretch>
        </p:blipFill>
        <p:spPr bwMode="auto">
          <a:xfrm>
            <a:off x="371298" y="2502598"/>
            <a:ext cx="1084969" cy="1753314"/>
          </a:xfrm>
          <a:prstGeom prst="rect">
            <a:avLst/>
          </a:prstGeom>
          <a:noFill/>
          <a:ln w="9525">
            <a:noFill/>
            <a:miter lim="800000"/>
            <a:headEnd/>
            <a:tailEnd/>
          </a:ln>
        </p:spPr>
      </p:pic>
      <p:pic>
        <p:nvPicPr>
          <p:cNvPr id="1026" name="Picture 2"/>
          <p:cNvPicPr>
            <a:picLocks noChangeAspect="1" noChangeArrowheads="1"/>
          </p:cNvPicPr>
          <p:nvPr/>
        </p:nvPicPr>
        <p:blipFill>
          <a:blip r:embed="rId6"/>
          <a:srcRect/>
          <a:stretch>
            <a:fillRect/>
          </a:stretch>
        </p:blipFill>
        <p:spPr bwMode="auto">
          <a:xfrm>
            <a:off x="1570039" y="2592673"/>
            <a:ext cx="2652005" cy="16690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65"/>
        <p:cNvGrpSpPr/>
        <p:nvPr/>
      </p:nvGrpSpPr>
      <p:grpSpPr>
        <a:xfrm>
          <a:off x="0" y="0"/>
          <a:ext cx="0" cy="0"/>
          <a:chOff x="0" y="0"/>
          <a:chExt cx="0" cy="0"/>
        </a:xfrm>
      </p:grpSpPr>
      <p:sp>
        <p:nvSpPr>
          <p:cNvPr id="166" name="Google Shape;166;p23"/>
          <p:cNvSpPr/>
          <p:nvPr/>
        </p:nvSpPr>
        <p:spPr>
          <a:xfrm>
            <a:off x="198325" y="952000"/>
            <a:ext cx="4218000" cy="3953400"/>
          </a:xfrm>
          <a:prstGeom prst="roundRect">
            <a:avLst>
              <a:gd name="adj" fmla="val 16667"/>
            </a:avLst>
          </a:prstGeom>
          <a:solidFill>
            <a:srgbClr val="FFFFFF"/>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GB" sz="1600" b="1" u="sng" dirty="0" smtClean="0">
              <a:latin typeface="Overlock"/>
              <a:ea typeface="Overlock"/>
              <a:cs typeface="Overlock"/>
              <a:sym typeface="Overlock"/>
            </a:endParaRPr>
          </a:p>
          <a:p>
            <a:pPr marL="0" lvl="0" indent="0" algn="ctr" rtl="0">
              <a:spcBef>
                <a:spcPts val="0"/>
              </a:spcBef>
              <a:spcAft>
                <a:spcPts val="0"/>
              </a:spcAft>
              <a:buNone/>
            </a:pPr>
            <a:endParaRPr lang="en-GB" sz="1600" b="1" u="sng" dirty="0" smtClean="0">
              <a:latin typeface="Overlock"/>
              <a:ea typeface="Overlock"/>
              <a:cs typeface="Overlock"/>
              <a:sym typeface="Overlock"/>
            </a:endParaRPr>
          </a:p>
          <a:p>
            <a:pPr marL="0" lvl="0" indent="0" algn="ctr" rtl="0">
              <a:spcBef>
                <a:spcPts val="0"/>
              </a:spcBef>
              <a:spcAft>
                <a:spcPts val="0"/>
              </a:spcAft>
              <a:buNone/>
            </a:pPr>
            <a:endParaRPr lang="en-GB" sz="1600" b="1" u="sng" dirty="0" smtClean="0">
              <a:latin typeface="Overlock"/>
              <a:ea typeface="Overlock"/>
              <a:cs typeface="Overlock"/>
              <a:sym typeface="Overlock"/>
            </a:endParaRPr>
          </a:p>
          <a:p>
            <a:pPr marL="0" lvl="0" indent="0" algn="ctr" rtl="0">
              <a:spcBef>
                <a:spcPts val="0"/>
              </a:spcBef>
              <a:spcAft>
                <a:spcPts val="0"/>
              </a:spcAft>
              <a:buNone/>
            </a:pPr>
            <a:endParaRPr lang="en-GB" sz="1600" b="1" u="sng" dirty="0" smtClean="0">
              <a:latin typeface="Overlock"/>
              <a:ea typeface="Overlock"/>
              <a:cs typeface="Overlock"/>
              <a:sym typeface="Overlock"/>
            </a:endParaRPr>
          </a:p>
          <a:p>
            <a:pPr marL="0" lvl="0" indent="0" algn="ctr" rtl="0">
              <a:spcBef>
                <a:spcPts val="0"/>
              </a:spcBef>
              <a:spcAft>
                <a:spcPts val="0"/>
              </a:spcAft>
              <a:buNone/>
            </a:pPr>
            <a:endParaRPr lang="en-GB" sz="1600" b="1" u="sng" dirty="0" smtClean="0">
              <a:latin typeface="Overlock"/>
              <a:ea typeface="Overlock"/>
              <a:cs typeface="Overlock"/>
              <a:sym typeface="Overlock"/>
            </a:endParaRPr>
          </a:p>
          <a:p>
            <a:pPr marL="0" lvl="0" indent="0" algn="ctr" rtl="0">
              <a:spcBef>
                <a:spcPts val="0"/>
              </a:spcBef>
              <a:spcAft>
                <a:spcPts val="0"/>
              </a:spcAft>
              <a:buNone/>
            </a:pPr>
            <a:endParaRPr lang="en-GB" sz="1600" b="1" u="sng" dirty="0" smtClean="0">
              <a:latin typeface="Overlock"/>
              <a:ea typeface="Overlock"/>
              <a:cs typeface="Overlock"/>
              <a:sym typeface="Overlock"/>
            </a:endParaRPr>
          </a:p>
          <a:p>
            <a:pPr marL="0" lvl="0" indent="0" algn="ctr" rtl="0">
              <a:spcBef>
                <a:spcPts val="0"/>
              </a:spcBef>
              <a:spcAft>
                <a:spcPts val="0"/>
              </a:spcAft>
              <a:buNone/>
            </a:pPr>
            <a:r>
              <a:rPr lang="en-GB" sz="1600" b="1" u="sng" dirty="0" smtClean="0">
                <a:latin typeface="Overlock"/>
                <a:ea typeface="Overlock"/>
                <a:cs typeface="Overlock"/>
                <a:sym typeface="Overlock"/>
              </a:rPr>
              <a:t>PE </a:t>
            </a:r>
            <a:r>
              <a:rPr lang="en-GB" sz="1600" b="1" u="sng" dirty="0">
                <a:latin typeface="Overlock"/>
                <a:ea typeface="Overlock"/>
                <a:cs typeface="Overlock"/>
                <a:sym typeface="Overlock"/>
              </a:rPr>
              <a:t>Activity</a:t>
            </a:r>
            <a:endParaRPr sz="1600" b="1" u="sng" dirty="0">
              <a:latin typeface="Overlock"/>
              <a:ea typeface="Overlock"/>
              <a:cs typeface="Overlock"/>
              <a:sym typeface="Overlock"/>
            </a:endParaRPr>
          </a:p>
          <a:p>
            <a:pPr marL="0" lvl="0" indent="0" algn="ctr" rtl="0">
              <a:spcBef>
                <a:spcPts val="0"/>
              </a:spcBef>
              <a:spcAft>
                <a:spcPts val="0"/>
              </a:spcAft>
              <a:buNone/>
            </a:pPr>
            <a:endParaRPr sz="900" b="1" u="sng" dirty="0">
              <a:latin typeface="Overlock"/>
              <a:ea typeface="Overlock"/>
              <a:cs typeface="Overlock"/>
              <a:sym typeface="Overlock"/>
            </a:endParaRPr>
          </a:p>
          <a:p>
            <a:pPr marL="0" lvl="0" indent="0" algn="l" rtl="0">
              <a:spcBef>
                <a:spcPts val="0"/>
              </a:spcBef>
              <a:spcAft>
                <a:spcPts val="0"/>
              </a:spcAft>
              <a:buNone/>
            </a:pPr>
            <a:r>
              <a:rPr lang="en-GB" sz="1150" dirty="0">
                <a:latin typeface="Overlock"/>
                <a:ea typeface="Overlock"/>
                <a:cs typeface="Overlock"/>
                <a:sym typeface="Overlock"/>
              </a:rPr>
              <a:t>Equipment: </a:t>
            </a:r>
            <a:r>
              <a:rPr lang="en-GB" sz="1200" dirty="0">
                <a:solidFill>
                  <a:schemeClr val="dk1"/>
                </a:solidFill>
                <a:latin typeface="Overlock"/>
                <a:ea typeface="Overlock"/>
                <a:cs typeface="Overlock"/>
                <a:sym typeface="Overlock"/>
              </a:rPr>
              <a:t>Measuring tape,  two objects </a:t>
            </a:r>
            <a:r>
              <a:rPr lang="en-GB" sz="1200" dirty="0" smtClean="0">
                <a:solidFill>
                  <a:schemeClr val="dk1"/>
                </a:solidFill>
                <a:latin typeface="Overlock"/>
                <a:ea typeface="Overlock"/>
                <a:cs typeface="Overlock"/>
                <a:sym typeface="Overlock"/>
              </a:rPr>
              <a:t> 10m or large steps  apart and  a stopwatch/timer. </a:t>
            </a:r>
          </a:p>
          <a:p>
            <a:pPr marL="0" lvl="0" indent="0" algn="l" rtl="0">
              <a:spcBef>
                <a:spcPts val="0"/>
              </a:spcBef>
              <a:spcAft>
                <a:spcPts val="0"/>
              </a:spcAft>
              <a:buNone/>
            </a:pPr>
            <a:endParaRPr lang="en-GB" sz="1200" dirty="0" smtClean="0">
              <a:solidFill>
                <a:schemeClr val="dk1"/>
              </a:solidFill>
              <a:latin typeface="Overlock"/>
              <a:ea typeface="Overlock"/>
              <a:cs typeface="Overlock"/>
              <a:sym typeface="Overlock"/>
            </a:endParaRPr>
          </a:p>
          <a:p>
            <a:pPr marL="0" lvl="0" indent="0" algn="l" rtl="0">
              <a:spcBef>
                <a:spcPts val="0"/>
              </a:spcBef>
              <a:spcAft>
                <a:spcPts val="0"/>
              </a:spcAft>
              <a:buNone/>
            </a:pPr>
            <a:r>
              <a:rPr lang="en-GB" sz="1200" dirty="0" smtClean="0">
                <a:solidFill>
                  <a:schemeClr val="dk1"/>
                </a:solidFill>
                <a:latin typeface="Overlock"/>
                <a:ea typeface="Overlock"/>
                <a:cs typeface="Overlock"/>
                <a:sym typeface="Overlock"/>
              </a:rPr>
              <a:t>Each time you run to a cone it counts as one point. </a:t>
            </a:r>
          </a:p>
          <a:p>
            <a:pPr marL="0" lvl="0" indent="0" algn="l" rtl="0">
              <a:spcBef>
                <a:spcPts val="0"/>
              </a:spcBef>
              <a:spcAft>
                <a:spcPts val="0"/>
              </a:spcAft>
              <a:buNone/>
            </a:pPr>
            <a:endParaRPr lang="en-GB" sz="1200" dirty="0" smtClean="0">
              <a:solidFill>
                <a:schemeClr val="dk1"/>
              </a:solidFill>
              <a:latin typeface="Overlock"/>
              <a:ea typeface="Overlock"/>
              <a:cs typeface="Overlock"/>
              <a:sym typeface="Overlock"/>
            </a:endParaRPr>
          </a:p>
          <a:p>
            <a:pPr marL="0" lvl="0" indent="0" algn="l" rtl="0">
              <a:spcBef>
                <a:spcPts val="0"/>
              </a:spcBef>
              <a:spcAft>
                <a:spcPts val="0"/>
              </a:spcAft>
              <a:buNone/>
            </a:pPr>
            <a:endParaRPr lang="en-GB" sz="1200" dirty="0" smtClean="0">
              <a:solidFill>
                <a:schemeClr val="dk1"/>
              </a:solidFill>
              <a:latin typeface="Overlock"/>
              <a:ea typeface="Overlock"/>
              <a:cs typeface="Overlock"/>
              <a:sym typeface="Overlock"/>
            </a:endParaRPr>
          </a:p>
          <a:p>
            <a:pPr marL="0" lvl="0" indent="0" algn="l" rtl="0">
              <a:spcBef>
                <a:spcPts val="0"/>
              </a:spcBef>
              <a:spcAft>
                <a:spcPts val="0"/>
              </a:spcAft>
              <a:buNone/>
            </a:pPr>
            <a:endParaRPr lang="en-GB" sz="1200" dirty="0" smtClean="0">
              <a:solidFill>
                <a:schemeClr val="dk1"/>
              </a:solidFill>
              <a:latin typeface="Overlock"/>
              <a:ea typeface="Overlock"/>
              <a:cs typeface="Overlock"/>
              <a:sym typeface="Overlock"/>
            </a:endParaRPr>
          </a:p>
          <a:p>
            <a:pPr marL="0" lvl="0" indent="0" algn="l" rtl="0">
              <a:spcBef>
                <a:spcPts val="0"/>
              </a:spcBef>
              <a:spcAft>
                <a:spcPts val="0"/>
              </a:spcAft>
              <a:buNone/>
            </a:pPr>
            <a:endParaRPr sz="1150" dirty="0">
              <a:latin typeface="Overlock"/>
              <a:ea typeface="Overlock"/>
              <a:cs typeface="Overlock"/>
              <a:sym typeface="Overlock"/>
            </a:endParaRPr>
          </a:p>
        </p:txBody>
      </p:sp>
      <p:sp>
        <p:nvSpPr>
          <p:cNvPr id="167" name="Google Shape;167;p23"/>
          <p:cNvSpPr/>
          <p:nvPr/>
        </p:nvSpPr>
        <p:spPr>
          <a:xfrm>
            <a:off x="4753800" y="952000"/>
            <a:ext cx="4218000" cy="3953400"/>
          </a:xfrm>
          <a:prstGeom prst="roundRect">
            <a:avLst>
              <a:gd name="adj" fmla="val 16667"/>
            </a:avLst>
          </a:prstGeom>
          <a:solidFill>
            <a:srgbClr val="FFFFFF"/>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u="sng" dirty="0">
                <a:latin typeface="Overlock"/>
                <a:ea typeface="Overlock"/>
                <a:cs typeface="Overlock"/>
                <a:sym typeface="Overlock"/>
              </a:rPr>
              <a:t> Art Activity </a:t>
            </a:r>
            <a:endParaRPr sz="1600" b="1" u="sng" dirty="0">
              <a:latin typeface="Overlock"/>
              <a:ea typeface="Overlock"/>
              <a:cs typeface="Overlock"/>
              <a:sym typeface="Overlock"/>
            </a:endParaRPr>
          </a:p>
          <a:p>
            <a:pPr marL="0" lvl="0" indent="0" algn="ctr" rtl="0">
              <a:spcBef>
                <a:spcPts val="0"/>
              </a:spcBef>
              <a:spcAft>
                <a:spcPts val="0"/>
              </a:spcAft>
              <a:buNone/>
            </a:pPr>
            <a:endParaRPr sz="100" u="sng" dirty="0">
              <a:latin typeface="Overlock"/>
              <a:ea typeface="Overlock"/>
              <a:cs typeface="Overlock"/>
              <a:sym typeface="Overlock"/>
            </a:endParaRPr>
          </a:p>
          <a:p>
            <a:pPr marL="0" lvl="0" indent="0" algn="ctr" rtl="0">
              <a:spcBef>
                <a:spcPts val="0"/>
              </a:spcBef>
              <a:spcAft>
                <a:spcPts val="0"/>
              </a:spcAft>
              <a:buClr>
                <a:schemeClr val="dk1"/>
              </a:buClr>
              <a:buSzPts val="1100"/>
              <a:buFont typeface="Arial"/>
              <a:buNone/>
            </a:pPr>
            <a:r>
              <a:rPr lang="en-GB" b="1" dirty="0">
                <a:solidFill>
                  <a:schemeClr val="dk1"/>
                </a:solidFill>
                <a:latin typeface="Overlock"/>
                <a:ea typeface="Overlock"/>
                <a:cs typeface="Overlock"/>
                <a:sym typeface="Overlock"/>
              </a:rPr>
              <a:t>EYFS/KS1</a:t>
            </a:r>
            <a:r>
              <a:rPr lang="en-GB" dirty="0">
                <a:solidFill>
                  <a:schemeClr val="dk1"/>
                </a:solidFill>
                <a:latin typeface="Overlock"/>
                <a:ea typeface="Overlock"/>
                <a:cs typeface="Overlock"/>
                <a:sym typeface="Overlock"/>
              </a:rPr>
              <a:t>: </a:t>
            </a:r>
            <a:r>
              <a:rPr lang="en-GB" sz="1200" dirty="0">
                <a:solidFill>
                  <a:schemeClr val="dk1"/>
                </a:solidFill>
                <a:latin typeface="Overlock"/>
                <a:ea typeface="Overlock"/>
                <a:cs typeface="Overlock"/>
                <a:sym typeface="Overlock"/>
              </a:rPr>
              <a:t>Using items from around your house or in school can you make a collage/paint/colour  of your country’s flag?</a:t>
            </a:r>
            <a:endParaRPr sz="12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b="1" dirty="0">
              <a:latin typeface="Overlock"/>
              <a:ea typeface="Overlock"/>
              <a:cs typeface="Overlock"/>
              <a:sym typeface="Overlock"/>
            </a:endParaRPr>
          </a:p>
          <a:p>
            <a:pPr marL="0" lvl="0" indent="0" algn="ctr" rtl="0">
              <a:spcBef>
                <a:spcPts val="0"/>
              </a:spcBef>
              <a:spcAft>
                <a:spcPts val="0"/>
              </a:spcAft>
              <a:buNone/>
            </a:pPr>
            <a:endParaRPr b="1" dirty="0">
              <a:latin typeface="Overlock"/>
              <a:ea typeface="Overlock"/>
              <a:cs typeface="Overlock"/>
              <a:sym typeface="Overlock"/>
            </a:endParaRPr>
          </a:p>
          <a:p>
            <a:pPr marL="0" lvl="0" indent="0" algn="ctr" rtl="0">
              <a:spcBef>
                <a:spcPts val="0"/>
              </a:spcBef>
              <a:spcAft>
                <a:spcPts val="0"/>
              </a:spcAft>
              <a:buNone/>
            </a:pPr>
            <a:r>
              <a:rPr lang="en-GB" b="1" dirty="0">
                <a:latin typeface="Overlock"/>
                <a:ea typeface="Overlock"/>
                <a:cs typeface="Overlock"/>
                <a:sym typeface="Overlock"/>
              </a:rPr>
              <a:t>KS2</a:t>
            </a:r>
            <a:r>
              <a:rPr lang="en-GB" dirty="0">
                <a:latin typeface="Overlock"/>
                <a:ea typeface="Overlock"/>
                <a:cs typeface="Overlock"/>
                <a:sym typeface="Overlock"/>
              </a:rPr>
              <a:t>: </a:t>
            </a:r>
            <a:r>
              <a:rPr lang="en-GB" sz="1200" dirty="0">
                <a:latin typeface="Overlock"/>
                <a:ea typeface="Overlock"/>
                <a:cs typeface="Overlock"/>
                <a:sym typeface="Overlock"/>
              </a:rPr>
              <a:t>Design and colour/paint your own kit that an Olympian from your team will wear. Look at your </a:t>
            </a:r>
            <a:endParaRPr sz="1200" dirty="0">
              <a:latin typeface="Overlock"/>
              <a:ea typeface="Overlock"/>
              <a:cs typeface="Overlock"/>
              <a:sym typeface="Overlock"/>
            </a:endParaRPr>
          </a:p>
          <a:p>
            <a:pPr marL="0" lvl="0" indent="0" algn="ctr" rtl="0">
              <a:spcBef>
                <a:spcPts val="0"/>
              </a:spcBef>
              <a:spcAft>
                <a:spcPts val="0"/>
              </a:spcAft>
              <a:buNone/>
            </a:pPr>
            <a:r>
              <a:rPr lang="en-GB" sz="1200" dirty="0">
                <a:latin typeface="Overlock"/>
                <a:ea typeface="Overlock"/>
                <a:cs typeface="Overlock"/>
                <a:sym typeface="Overlock"/>
              </a:rPr>
              <a:t>country’s flag for inspiration and </a:t>
            </a:r>
            <a:r>
              <a:rPr lang="en-GB" sz="1200" dirty="0" smtClean="0">
                <a:latin typeface="Overlock"/>
                <a:ea typeface="Overlock"/>
                <a:cs typeface="Overlock"/>
                <a:sym typeface="Overlock"/>
              </a:rPr>
              <a:t>colours.</a:t>
            </a:r>
            <a:endParaRPr sz="1200" dirty="0">
              <a:latin typeface="Overlock"/>
              <a:ea typeface="Overlock"/>
              <a:cs typeface="Overlock"/>
              <a:sym typeface="Overlock"/>
            </a:endParaRPr>
          </a:p>
          <a:p>
            <a:pPr marL="0" lvl="0" indent="0" algn="l" rtl="0">
              <a:spcBef>
                <a:spcPts val="0"/>
              </a:spcBef>
              <a:spcAft>
                <a:spcPts val="0"/>
              </a:spcAft>
              <a:buNone/>
            </a:pPr>
            <a:endParaRPr dirty="0">
              <a:latin typeface="Overlock"/>
              <a:ea typeface="Overlock"/>
              <a:cs typeface="Overlock"/>
              <a:sym typeface="Overlock"/>
            </a:endParaRPr>
          </a:p>
          <a:p>
            <a:pPr marL="0" lvl="0" indent="0" algn="l" rtl="0">
              <a:spcBef>
                <a:spcPts val="0"/>
              </a:spcBef>
              <a:spcAft>
                <a:spcPts val="0"/>
              </a:spcAft>
              <a:buNone/>
            </a:pPr>
            <a:endParaRPr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p:txBody>
      </p:sp>
      <p:sp>
        <p:nvSpPr>
          <p:cNvPr id="168" name="Google Shape;168;p23"/>
          <p:cNvSpPr/>
          <p:nvPr/>
        </p:nvSpPr>
        <p:spPr>
          <a:xfrm>
            <a:off x="1768800" y="158675"/>
            <a:ext cx="5606400" cy="634800"/>
          </a:xfrm>
          <a:prstGeom prst="roundRect">
            <a:avLst>
              <a:gd name="adj" fmla="val 16667"/>
            </a:avLst>
          </a:prstGeom>
          <a:solidFill>
            <a:srgbClr val="FFFFFF"/>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5200" dirty="0">
                <a:latin typeface="Cabin Sketch"/>
                <a:ea typeface="Cabin Sketch"/>
                <a:cs typeface="Cabin Sketch"/>
                <a:sym typeface="Cabin Sketch"/>
              </a:rPr>
              <a:t>Friday </a:t>
            </a:r>
            <a:r>
              <a:rPr lang="en-GB" sz="5200" dirty="0" smtClean="0">
                <a:latin typeface="Cabin Sketch"/>
                <a:ea typeface="Cabin Sketch"/>
                <a:cs typeface="Cabin Sketch"/>
                <a:sym typeface="Cabin Sketch"/>
              </a:rPr>
              <a:t>3rd</a:t>
            </a:r>
            <a:endParaRPr sz="5200" dirty="0">
              <a:latin typeface="Cabin Sketch"/>
              <a:ea typeface="Cabin Sketch"/>
              <a:cs typeface="Cabin Sketch"/>
              <a:sym typeface="Cabin Sketch"/>
            </a:endParaRPr>
          </a:p>
        </p:txBody>
      </p:sp>
      <p:pic>
        <p:nvPicPr>
          <p:cNvPr id="171" name="Google Shape;171;p23"/>
          <p:cNvPicPr preferRelativeResize="0"/>
          <p:nvPr/>
        </p:nvPicPr>
        <p:blipFill>
          <a:blip r:embed="rId3">
            <a:alphaModFix/>
          </a:blip>
          <a:stretch>
            <a:fillRect/>
          </a:stretch>
        </p:blipFill>
        <p:spPr>
          <a:xfrm>
            <a:off x="6021838" y="2220100"/>
            <a:ext cx="1681925" cy="870523"/>
          </a:xfrm>
          <a:prstGeom prst="rect">
            <a:avLst/>
          </a:prstGeom>
          <a:noFill/>
          <a:ln w="38100" cap="flat" cmpd="sng">
            <a:solidFill>
              <a:schemeClr val="dk2"/>
            </a:solidFill>
            <a:prstDash val="solid"/>
            <a:round/>
            <a:headEnd type="none" w="sm" len="sm"/>
            <a:tailEnd type="none" w="sm" len="sm"/>
          </a:ln>
        </p:spPr>
      </p:pic>
      <p:pic>
        <p:nvPicPr>
          <p:cNvPr id="172" name="Google Shape;172;p23"/>
          <p:cNvPicPr preferRelativeResize="0"/>
          <p:nvPr/>
        </p:nvPicPr>
        <p:blipFill>
          <a:blip r:embed="rId4">
            <a:alphaModFix/>
          </a:blip>
          <a:stretch>
            <a:fillRect/>
          </a:stretch>
        </p:blipFill>
        <p:spPr>
          <a:xfrm>
            <a:off x="6021853" y="3914500"/>
            <a:ext cx="1540194" cy="870525"/>
          </a:xfrm>
          <a:prstGeom prst="rect">
            <a:avLst/>
          </a:prstGeom>
          <a:noFill/>
          <a:ln w="38100" cap="flat" cmpd="sng">
            <a:solidFill>
              <a:schemeClr val="dk2"/>
            </a:solidFill>
            <a:prstDash val="solid"/>
            <a:round/>
            <a:headEnd type="none" w="sm" len="sm"/>
            <a:tailEnd type="none" w="sm" len="sm"/>
          </a:ln>
        </p:spPr>
      </p:pic>
      <p:pic>
        <p:nvPicPr>
          <p:cNvPr id="2050" name="Picture 2"/>
          <p:cNvPicPr>
            <a:picLocks noChangeAspect="1" noChangeArrowheads="1"/>
          </p:cNvPicPr>
          <p:nvPr/>
        </p:nvPicPr>
        <p:blipFill>
          <a:blip r:embed="rId5"/>
          <a:srcRect/>
          <a:stretch>
            <a:fillRect/>
          </a:stretch>
        </p:blipFill>
        <p:spPr bwMode="auto">
          <a:xfrm>
            <a:off x="1031522" y="1083733"/>
            <a:ext cx="2458912" cy="1546578"/>
          </a:xfrm>
          <a:prstGeom prst="rect">
            <a:avLst/>
          </a:prstGeom>
          <a:noFill/>
          <a:ln w="9525">
            <a:noFill/>
            <a:miter lim="800000"/>
            <a:headEnd/>
            <a:tailEnd/>
          </a:ln>
        </p:spPr>
      </p:pic>
      <p:sp>
        <p:nvSpPr>
          <p:cNvPr id="10" name="Rectangle 9"/>
          <p:cNvSpPr/>
          <p:nvPr/>
        </p:nvSpPr>
        <p:spPr>
          <a:xfrm>
            <a:off x="3149600" y="2370667"/>
            <a:ext cx="474133" cy="2483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p:cNvPicPr>
            <a:picLocks noChangeAspect="1" noChangeArrowheads="1"/>
          </p:cNvPicPr>
          <p:nvPr/>
        </p:nvPicPr>
        <p:blipFill>
          <a:blip r:embed="rId6"/>
          <a:srcRect/>
          <a:stretch>
            <a:fillRect/>
          </a:stretch>
        </p:blipFill>
        <p:spPr bwMode="auto">
          <a:xfrm>
            <a:off x="352955" y="162799"/>
            <a:ext cx="956556" cy="13308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68"/>
        <p:cNvGrpSpPr/>
        <p:nvPr/>
      </p:nvGrpSpPr>
      <p:grpSpPr>
        <a:xfrm>
          <a:off x="0" y="0"/>
          <a:ext cx="0" cy="0"/>
          <a:chOff x="0" y="0"/>
          <a:chExt cx="0" cy="0"/>
        </a:xfrm>
      </p:grpSpPr>
      <p:sp>
        <p:nvSpPr>
          <p:cNvPr id="69" name="Google Shape;69;p14"/>
          <p:cNvSpPr txBox="1"/>
          <p:nvPr/>
        </p:nvSpPr>
        <p:spPr>
          <a:xfrm>
            <a:off x="311700" y="1090500"/>
            <a:ext cx="8520600" cy="39228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dirty="0">
                <a:latin typeface="Overlock"/>
                <a:ea typeface="Overlock"/>
                <a:cs typeface="Overlock"/>
                <a:sym typeface="Overlock"/>
              </a:rPr>
              <a:t>Welcome to </a:t>
            </a:r>
            <a:r>
              <a:rPr lang="en-GB" dirty="0" smtClean="0">
                <a:latin typeface="Overlock"/>
                <a:ea typeface="Overlock"/>
                <a:cs typeface="Overlock"/>
                <a:sym typeface="Overlock"/>
              </a:rPr>
              <a:t>the Pope Paul Olympics</a:t>
            </a:r>
            <a:r>
              <a:rPr lang="en-GB" dirty="0">
                <a:latin typeface="Overlock"/>
                <a:ea typeface="Overlock"/>
                <a:cs typeface="Overlock"/>
                <a:sym typeface="Overlock"/>
              </a:rPr>
              <a:t>! Like many things this year, the Olympics has unfortunately been postponed due to the coronavirus. This, </a:t>
            </a:r>
            <a:r>
              <a:rPr lang="en-GB" dirty="0" smtClean="0">
                <a:latin typeface="Overlock"/>
                <a:ea typeface="Overlock"/>
                <a:cs typeface="Overlock"/>
                <a:sym typeface="Overlock"/>
              </a:rPr>
              <a:t>however, </a:t>
            </a:r>
            <a:r>
              <a:rPr lang="en-GB" dirty="0">
                <a:latin typeface="Overlock"/>
                <a:ea typeface="Overlock"/>
                <a:cs typeface="Overlock"/>
                <a:sym typeface="Overlock"/>
              </a:rPr>
              <a:t>is not going to stop us having our very own Olympic games celebration! </a:t>
            </a:r>
            <a:endParaRPr dirty="0">
              <a:latin typeface="Overlock"/>
              <a:ea typeface="Overlock"/>
              <a:cs typeface="Overlock"/>
              <a:sym typeface="Overlock"/>
            </a:endParaRPr>
          </a:p>
          <a:p>
            <a:pPr marL="0" lvl="0" indent="0" algn="ctr" rtl="0">
              <a:spcBef>
                <a:spcPts val="0"/>
              </a:spcBef>
              <a:spcAft>
                <a:spcPts val="0"/>
              </a:spcAft>
              <a:buNone/>
            </a:pPr>
            <a:endParaRPr dirty="0">
              <a:latin typeface="Overlock"/>
              <a:ea typeface="Overlock"/>
              <a:cs typeface="Overlock"/>
              <a:sym typeface="Overlock"/>
            </a:endParaRPr>
          </a:p>
          <a:p>
            <a:pPr marL="0" lvl="0" indent="0" algn="ctr" rtl="0">
              <a:spcBef>
                <a:spcPts val="0"/>
              </a:spcBef>
              <a:spcAft>
                <a:spcPts val="0"/>
              </a:spcAft>
              <a:buClr>
                <a:schemeClr val="dk1"/>
              </a:buClr>
              <a:buSzPts val="1100"/>
              <a:buFont typeface="Arial"/>
              <a:buNone/>
            </a:pPr>
            <a:r>
              <a:rPr lang="en-GB" dirty="0">
                <a:solidFill>
                  <a:schemeClr val="dk1"/>
                </a:solidFill>
                <a:latin typeface="Overlock"/>
                <a:ea typeface="Overlock"/>
                <a:cs typeface="Overlock"/>
                <a:sym typeface="Overlock"/>
              </a:rPr>
              <a:t>Have a look at the timetable to see what we have planned and then follow the information on each slide. Each day will be made up one of </a:t>
            </a:r>
            <a:r>
              <a:rPr lang="en-GB" dirty="0" smtClean="0">
                <a:solidFill>
                  <a:schemeClr val="dk1"/>
                </a:solidFill>
                <a:latin typeface="Overlock"/>
                <a:ea typeface="Overlock"/>
                <a:cs typeface="Overlock"/>
                <a:sym typeface="Overlock"/>
              </a:rPr>
              <a:t>a PE </a:t>
            </a:r>
            <a:r>
              <a:rPr lang="en-GB" dirty="0">
                <a:solidFill>
                  <a:schemeClr val="dk1"/>
                </a:solidFill>
                <a:latin typeface="Overlock"/>
                <a:ea typeface="Overlock"/>
                <a:cs typeface="Overlock"/>
                <a:sym typeface="Overlock"/>
              </a:rPr>
              <a:t>activity and also another subject task to complete!</a:t>
            </a:r>
            <a:endParaRPr dirty="0">
              <a:latin typeface="Overlock"/>
              <a:ea typeface="Overlock"/>
              <a:cs typeface="Overlock"/>
              <a:sym typeface="Overlock"/>
            </a:endParaRPr>
          </a:p>
          <a:p>
            <a:pPr marL="0" lvl="0" indent="0" algn="ctr" rtl="0">
              <a:spcBef>
                <a:spcPts val="0"/>
              </a:spcBef>
              <a:spcAft>
                <a:spcPts val="0"/>
              </a:spcAft>
              <a:buNone/>
            </a:pPr>
            <a:endParaRPr dirty="0">
              <a:latin typeface="Overlock"/>
              <a:ea typeface="Overlock"/>
              <a:cs typeface="Overlock"/>
              <a:sym typeface="Overlock"/>
            </a:endParaRPr>
          </a:p>
          <a:p>
            <a:pPr marL="0" lvl="0" indent="0" algn="ctr" rtl="0">
              <a:spcBef>
                <a:spcPts val="0"/>
              </a:spcBef>
              <a:spcAft>
                <a:spcPts val="0"/>
              </a:spcAft>
              <a:buNone/>
            </a:pPr>
            <a:r>
              <a:rPr lang="en-GB" dirty="0">
                <a:latin typeface="Overlock"/>
                <a:ea typeface="Overlock"/>
                <a:cs typeface="Overlock"/>
                <a:sym typeface="Overlock"/>
              </a:rPr>
              <a:t>This </a:t>
            </a:r>
            <a:r>
              <a:rPr lang="en-GB" dirty="0" smtClean="0">
                <a:latin typeface="Overlock"/>
                <a:ea typeface="Overlock"/>
                <a:cs typeface="Overlock"/>
                <a:sym typeface="Overlock"/>
              </a:rPr>
              <a:t>time, </a:t>
            </a:r>
            <a:r>
              <a:rPr lang="en-GB" dirty="0">
                <a:latin typeface="Overlock"/>
                <a:ea typeface="Overlock"/>
                <a:cs typeface="Overlock"/>
                <a:sym typeface="Overlock"/>
              </a:rPr>
              <a:t>you are in your class teams and you will be competing against the other classes in your school. Each class has also been allocated a country that they are going to represent. Please see the next slide to see which country your class is representing. </a:t>
            </a:r>
            <a:endParaRPr dirty="0">
              <a:latin typeface="Overlock"/>
              <a:ea typeface="Overlock"/>
              <a:cs typeface="Overlock"/>
              <a:sym typeface="Overlock"/>
            </a:endParaRPr>
          </a:p>
          <a:p>
            <a:pPr marL="0" lvl="0" indent="0" algn="ctr" rtl="0">
              <a:spcBef>
                <a:spcPts val="0"/>
              </a:spcBef>
              <a:spcAft>
                <a:spcPts val="0"/>
              </a:spcAft>
              <a:buNone/>
            </a:pPr>
            <a:endParaRPr dirty="0">
              <a:latin typeface="Overlock"/>
              <a:ea typeface="Overlock"/>
              <a:cs typeface="Overlock"/>
              <a:sym typeface="Overlock"/>
            </a:endParaRPr>
          </a:p>
          <a:p>
            <a:pPr marL="0" lvl="0" indent="0" algn="ctr" rtl="0">
              <a:spcBef>
                <a:spcPts val="0"/>
              </a:spcBef>
              <a:spcAft>
                <a:spcPts val="0"/>
              </a:spcAft>
              <a:buNone/>
            </a:pPr>
            <a:r>
              <a:rPr lang="en-GB" dirty="0">
                <a:latin typeface="Overlock"/>
                <a:ea typeface="Overlock"/>
                <a:cs typeface="Overlock"/>
                <a:sym typeface="Overlock"/>
              </a:rPr>
              <a:t>On</a:t>
            </a:r>
            <a:r>
              <a:rPr lang="en-GB" b="1" dirty="0">
                <a:latin typeface="Overlock"/>
                <a:ea typeface="Overlock"/>
                <a:cs typeface="Overlock"/>
                <a:sym typeface="Overlock"/>
              </a:rPr>
              <a:t> Thursday</a:t>
            </a:r>
            <a:r>
              <a:rPr lang="en-GB" dirty="0">
                <a:latin typeface="Overlock"/>
                <a:ea typeface="Overlock"/>
                <a:cs typeface="Overlock"/>
                <a:sym typeface="Overlock"/>
              </a:rPr>
              <a:t> we are going to do a special fancy dress day! If you wear fancy dress while doing your challenge please </a:t>
            </a:r>
            <a:r>
              <a:rPr lang="en-GB" dirty="0" smtClean="0">
                <a:latin typeface="Overlock"/>
                <a:ea typeface="Overlock"/>
                <a:cs typeface="Overlock"/>
                <a:sym typeface="Overlock"/>
              </a:rPr>
              <a:t>email </a:t>
            </a:r>
            <a:r>
              <a:rPr lang="en-GB" dirty="0">
                <a:latin typeface="Overlock"/>
                <a:ea typeface="Overlock"/>
                <a:cs typeface="Overlock"/>
                <a:sym typeface="Overlock"/>
              </a:rPr>
              <a:t>us a photo to show us</a:t>
            </a:r>
            <a:r>
              <a:rPr lang="en-GB" dirty="0" smtClean="0">
                <a:latin typeface="Overlock"/>
                <a:ea typeface="Overlock"/>
                <a:cs typeface="Overlock"/>
                <a:sym typeface="Overlock"/>
              </a:rPr>
              <a:t>.</a:t>
            </a:r>
            <a:endParaRPr dirty="0">
              <a:latin typeface="Overlock"/>
              <a:ea typeface="Overlock"/>
              <a:cs typeface="Overlock"/>
              <a:sym typeface="Overlock"/>
            </a:endParaRPr>
          </a:p>
          <a:p>
            <a:pPr marL="0" lvl="0" indent="0" algn="ctr" rtl="0">
              <a:spcBef>
                <a:spcPts val="0"/>
              </a:spcBef>
              <a:spcAft>
                <a:spcPts val="0"/>
              </a:spcAft>
              <a:buNone/>
            </a:pPr>
            <a:endParaRPr dirty="0">
              <a:latin typeface="Overlock"/>
              <a:ea typeface="Overlock"/>
              <a:cs typeface="Overlock"/>
              <a:sym typeface="Overlock"/>
            </a:endParaRPr>
          </a:p>
          <a:p>
            <a:pPr marL="0" lvl="0" indent="0" algn="ctr" rtl="0">
              <a:spcBef>
                <a:spcPts val="0"/>
              </a:spcBef>
              <a:spcAft>
                <a:spcPts val="0"/>
              </a:spcAft>
              <a:buNone/>
            </a:pPr>
            <a:r>
              <a:rPr lang="en-GB" dirty="0" smtClean="0">
                <a:latin typeface="Overlock"/>
                <a:ea typeface="Overlock"/>
                <a:cs typeface="Overlock"/>
                <a:sym typeface="Overlock"/>
              </a:rPr>
              <a:t>Please send your scores to your teachers by </a:t>
            </a:r>
            <a:r>
              <a:rPr lang="en-GB" b="1" dirty="0">
                <a:latin typeface="Overlock"/>
                <a:ea typeface="Overlock"/>
                <a:cs typeface="Overlock"/>
                <a:sym typeface="Overlock"/>
              </a:rPr>
              <a:t>Friday </a:t>
            </a:r>
            <a:r>
              <a:rPr lang="en-GB" b="1" dirty="0" smtClean="0">
                <a:latin typeface="Overlock"/>
                <a:ea typeface="Overlock"/>
                <a:cs typeface="Overlock"/>
                <a:sym typeface="Overlock"/>
              </a:rPr>
              <a:t> 3</a:t>
            </a:r>
            <a:r>
              <a:rPr lang="en-GB" b="1" baseline="30000" dirty="0" smtClean="0">
                <a:latin typeface="Overlock"/>
                <a:ea typeface="Overlock"/>
                <a:cs typeface="Overlock"/>
                <a:sym typeface="Overlock"/>
              </a:rPr>
              <a:t>rd</a:t>
            </a:r>
            <a:r>
              <a:rPr lang="en-GB" b="1" dirty="0" smtClean="0">
                <a:latin typeface="Overlock"/>
                <a:ea typeface="Overlock"/>
                <a:cs typeface="Overlock"/>
                <a:sym typeface="Overlock"/>
              </a:rPr>
              <a:t> </a:t>
            </a:r>
            <a:r>
              <a:rPr lang="en-GB" b="1" dirty="0" smtClean="0">
                <a:latin typeface="Overlock"/>
                <a:ea typeface="Overlock"/>
                <a:cs typeface="Overlock"/>
                <a:sym typeface="Overlock"/>
              </a:rPr>
              <a:t>July. </a:t>
            </a:r>
            <a:r>
              <a:rPr lang="en-GB" dirty="0" smtClean="0">
                <a:latin typeface="Overlock"/>
                <a:ea typeface="Overlock"/>
                <a:cs typeface="Overlock"/>
                <a:sym typeface="Overlock"/>
              </a:rPr>
              <a:t>If </a:t>
            </a:r>
            <a:r>
              <a:rPr lang="en-GB" dirty="0">
                <a:latin typeface="Overlock"/>
                <a:ea typeface="Overlock"/>
                <a:cs typeface="Overlock"/>
                <a:sym typeface="Overlock"/>
              </a:rPr>
              <a:t>you have any questions, please contact your class teacher. </a:t>
            </a:r>
            <a:endParaRPr dirty="0">
              <a:latin typeface="Overlock"/>
              <a:ea typeface="Overlock"/>
              <a:cs typeface="Overlock"/>
              <a:sym typeface="Overlock"/>
            </a:endParaRPr>
          </a:p>
        </p:txBody>
      </p:sp>
      <p:sp>
        <p:nvSpPr>
          <p:cNvPr id="70" name="Google Shape;70;p14"/>
          <p:cNvSpPr txBox="1">
            <a:spLocks noGrp="1"/>
          </p:cNvSpPr>
          <p:nvPr>
            <p:ph type="ctrTitle"/>
          </p:nvPr>
        </p:nvSpPr>
        <p:spPr>
          <a:xfrm>
            <a:off x="311700" y="113625"/>
            <a:ext cx="8520600" cy="7926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GB" sz="3500" dirty="0">
                <a:latin typeface="Cabin Sketch"/>
                <a:ea typeface="Cabin Sketch"/>
                <a:cs typeface="Cabin Sketch"/>
                <a:sym typeface="Cabin Sketch"/>
              </a:rPr>
              <a:t>Virtual </a:t>
            </a:r>
            <a:r>
              <a:rPr lang="en-GB" sz="3500" dirty="0" smtClean="0">
                <a:latin typeface="Cabin Sketch"/>
                <a:ea typeface="Cabin Sketch"/>
                <a:cs typeface="Cabin Sketch"/>
                <a:sym typeface="Cabin Sketch"/>
              </a:rPr>
              <a:t>Sports Week: </a:t>
            </a:r>
            <a:r>
              <a:rPr lang="en-GB" sz="3500" dirty="0">
                <a:latin typeface="Cabin Sketch"/>
                <a:ea typeface="Cabin Sketch"/>
                <a:cs typeface="Cabin Sketch"/>
                <a:sym typeface="Cabin Sketch"/>
              </a:rPr>
              <a:t>Olympics Edition </a:t>
            </a:r>
            <a:endParaRPr sz="3500" dirty="0">
              <a:latin typeface="Cabin Sketch"/>
              <a:ea typeface="Cabin Sketch"/>
              <a:cs typeface="Cabin Sketch"/>
              <a:sym typeface="Cabin Sketch"/>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75"/>
        <p:cNvGrpSpPr/>
        <p:nvPr/>
      </p:nvGrpSpPr>
      <p:grpSpPr>
        <a:xfrm>
          <a:off x="0" y="0"/>
          <a:ext cx="0" cy="0"/>
          <a:chOff x="0" y="0"/>
          <a:chExt cx="0" cy="0"/>
        </a:xfrm>
      </p:grpSpPr>
      <p:pic>
        <p:nvPicPr>
          <p:cNvPr id="76" name="Google Shape;76;p15"/>
          <p:cNvPicPr preferRelativeResize="0"/>
          <p:nvPr/>
        </p:nvPicPr>
        <p:blipFill>
          <a:blip r:embed="rId3">
            <a:alphaModFix/>
          </a:blip>
          <a:stretch>
            <a:fillRect/>
          </a:stretch>
        </p:blipFill>
        <p:spPr>
          <a:xfrm>
            <a:off x="0" y="0"/>
            <a:ext cx="9144000" cy="5143500"/>
          </a:xfrm>
          <a:prstGeom prst="rect">
            <a:avLst/>
          </a:prstGeom>
          <a:noFill/>
          <a:ln>
            <a:noFill/>
          </a:ln>
        </p:spPr>
      </p:pic>
      <p:sp>
        <p:nvSpPr>
          <p:cNvPr id="77" name="Google Shape;77;p15"/>
          <p:cNvSpPr/>
          <p:nvPr/>
        </p:nvSpPr>
        <p:spPr>
          <a:xfrm>
            <a:off x="191875" y="1110200"/>
            <a:ext cx="2019300" cy="15516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smtClean="0">
                <a:latin typeface="Overlock"/>
                <a:ea typeface="Overlock"/>
                <a:cs typeface="Overlock"/>
                <a:sym typeface="Overlock"/>
              </a:rPr>
              <a:t>Reception = </a:t>
            </a:r>
            <a:r>
              <a:rPr lang="en-GB" b="1" dirty="0">
                <a:latin typeface="Overlock"/>
                <a:ea typeface="Overlock"/>
                <a:cs typeface="Overlock"/>
                <a:sym typeface="Overlock"/>
              </a:rPr>
              <a:t>Japan</a:t>
            </a:r>
            <a:endParaRPr b="1" dirty="0">
              <a:latin typeface="Overlock"/>
              <a:ea typeface="Overlock"/>
              <a:cs typeface="Overlock"/>
              <a:sym typeface="Overlock"/>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78" name="Google Shape;78;p15"/>
          <p:cNvPicPr preferRelativeResize="0"/>
          <p:nvPr/>
        </p:nvPicPr>
        <p:blipFill>
          <a:blip r:embed="rId4">
            <a:alphaModFix/>
          </a:blip>
          <a:stretch>
            <a:fillRect/>
          </a:stretch>
        </p:blipFill>
        <p:spPr>
          <a:xfrm>
            <a:off x="624475" y="1652900"/>
            <a:ext cx="1154099" cy="768000"/>
          </a:xfrm>
          <a:prstGeom prst="rect">
            <a:avLst/>
          </a:prstGeom>
          <a:noFill/>
          <a:ln w="19050" cap="flat" cmpd="sng">
            <a:solidFill>
              <a:schemeClr val="dk2"/>
            </a:solidFill>
            <a:prstDash val="solid"/>
            <a:round/>
            <a:headEnd type="none" w="sm" len="sm"/>
            <a:tailEnd type="none" w="sm" len="sm"/>
          </a:ln>
        </p:spPr>
      </p:pic>
      <p:sp>
        <p:nvSpPr>
          <p:cNvPr id="79" name="Google Shape;79;p15"/>
          <p:cNvSpPr/>
          <p:nvPr/>
        </p:nvSpPr>
        <p:spPr>
          <a:xfrm>
            <a:off x="2401675" y="1110200"/>
            <a:ext cx="2019300" cy="15516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smtClean="0">
                <a:latin typeface="Overlock"/>
                <a:ea typeface="Overlock"/>
                <a:cs typeface="Overlock"/>
                <a:sym typeface="Overlock"/>
              </a:rPr>
              <a:t>Y1= </a:t>
            </a:r>
            <a:r>
              <a:rPr lang="en-GB" b="1" dirty="0">
                <a:latin typeface="Overlock"/>
                <a:ea typeface="Overlock"/>
                <a:cs typeface="Overlock"/>
                <a:sym typeface="Overlock"/>
              </a:rPr>
              <a:t>Peru </a:t>
            </a:r>
            <a:endParaRPr b="1" dirty="0">
              <a:latin typeface="Overlock"/>
              <a:ea typeface="Overlock"/>
              <a:cs typeface="Overlock"/>
              <a:sym typeface="Overlock"/>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80" name="Google Shape;80;p15"/>
          <p:cNvSpPr/>
          <p:nvPr/>
        </p:nvSpPr>
        <p:spPr>
          <a:xfrm>
            <a:off x="4746600" y="1096350"/>
            <a:ext cx="2019300" cy="15516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smtClean="0">
                <a:latin typeface="Overlock"/>
                <a:ea typeface="Overlock"/>
                <a:cs typeface="Overlock"/>
                <a:sym typeface="Overlock"/>
              </a:rPr>
              <a:t>Y2= </a:t>
            </a:r>
            <a:r>
              <a:rPr lang="en-GB" b="1" dirty="0">
                <a:latin typeface="Overlock"/>
                <a:ea typeface="Overlock"/>
                <a:cs typeface="Overlock"/>
                <a:sym typeface="Overlock"/>
              </a:rPr>
              <a:t>Bahamas</a:t>
            </a:r>
            <a:endParaRPr b="1" dirty="0">
              <a:latin typeface="Overlock"/>
              <a:ea typeface="Overlock"/>
              <a:cs typeface="Overlock"/>
              <a:sym typeface="Overlock"/>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81" name="Google Shape;81;p15"/>
          <p:cNvSpPr/>
          <p:nvPr/>
        </p:nvSpPr>
        <p:spPr>
          <a:xfrm>
            <a:off x="6944700" y="1110200"/>
            <a:ext cx="2019300" cy="15516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smtClean="0">
                <a:latin typeface="Overlock"/>
                <a:ea typeface="Overlock"/>
                <a:cs typeface="Overlock"/>
                <a:sym typeface="Overlock"/>
              </a:rPr>
              <a:t>Y3</a:t>
            </a:r>
            <a:r>
              <a:rPr lang="en-GB" sz="1100" b="1" dirty="0" smtClean="0">
                <a:latin typeface="Overlock"/>
                <a:ea typeface="Overlock"/>
                <a:cs typeface="Overlock"/>
                <a:sym typeface="Overlock"/>
              </a:rPr>
              <a:t>= </a:t>
            </a:r>
            <a:r>
              <a:rPr lang="en-GB" b="1" dirty="0">
                <a:latin typeface="Overlock"/>
                <a:ea typeface="Overlock"/>
                <a:cs typeface="Overlock"/>
                <a:sym typeface="Overlock"/>
              </a:rPr>
              <a:t>Cameroon</a:t>
            </a:r>
            <a:r>
              <a:rPr lang="en-GB" sz="1100" b="1" dirty="0">
                <a:latin typeface="Overlock"/>
                <a:ea typeface="Overlock"/>
                <a:cs typeface="Overlock"/>
                <a:sym typeface="Overlock"/>
              </a:rPr>
              <a:t> </a:t>
            </a:r>
            <a:endParaRPr sz="1100" b="1" dirty="0">
              <a:latin typeface="Overlock"/>
              <a:ea typeface="Overlock"/>
              <a:cs typeface="Overlock"/>
              <a:sym typeface="Overlock"/>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82" name="Google Shape;82;p15"/>
          <p:cNvSpPr/>
          <p:nvPr/>
        </p:nvSpPr>
        <p:spPr>
          <a:xfrm>
            <a:off x="1110850" y="2981625"/>
            <a:ext cx="2019300" cy="15516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smtClean="0">
                <a:latin typeface="Overlock"/>
                <a:ea typeface="Overlock"/>
                <a:cs typeface="Overlock"/>
                <a:sym typeface="Overlock"/>
              </a:rPr>
              <a:t>Y4= </a:t>
            </a:r>
            <a:r>
              <a:rPr lang="en-GB" b="1" dirty="0">
                <a:latin typeface="Overlock"/>
                <a:ea typeface="Overlock"/>
                <a:cs typeface="Overlock"/>
                <a:sym typeface="Overlock"/>
              </a:rPr>
              <a:t>Finland</a:t>
            </a:r>
            <a:endParaRPr b="1" dirty="0">
              <a:latin typeface="Overlock"/>
              <a:ea typeface="Overlock"/>
              <a:cs typeface="Overlock"/>
              <a:sym typeface="Overlock"/>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83" name="Google Shape;83;p15"/>
          <p:cNvSpPr/>
          <p:nvPr/>
        </p:nvSpPr>
        <p:spPr>
          <a:xfrm>
            <a:off x="3480050" y="2981625"/>
            <a:ext cx="2019300" cy="15516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smtClean="0">
                <a:latin typeface="Overlock"/>
                <a:ea typeface="Overlock"/>
                <a:cs typeface="Overlock"/>
                <a:sym typeface="Overlock"/>
              </a:rPr>
              <a:t>Y5= </a:t>
            </a:r>
            <a:r>
              <a:rPr lang="en-GB" b="1" dirty="0">
                <a:latin typeface="Overlock"/>
                <a:ea typeface="Overlock"/>
                <a:cs typeface="Overlock"/>
                <a:sym typeface="Overlock"/>
              </a:rPr>
              <a:t>Samoa</a:t>
            </a:r>
            <a:endParaRPr b="1" dirty="0">
              <a:latin typeface="Overlock"/>
              <a:ea typeface="Overlock"/>
              <a:cs typeface="Overlock"/>
              <a:sym typeface="Overlock"/>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84" name="Google Shape;84;p15"/>
          <p:cNvSpPr/>
          <p:nvPr/>
        </p:nvSpPr>
        <p:spPr>
          <a:xfrm>
            <a:off x="5765125" y="2981625"/>
            <a:ext cx="2019300" cy="15516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smtClean="0">
                <a:latin typeface="Overlock"/>
                <a:ea typeface="Overlock"/>
                <a:cs typeface="Overlock"/>
                <a:sym typeface="Overlock"/>
              </a:rPr>
              <a:t>Y6</a:t>
            </a:r>
            <a:r>
              <a:rPr lang="en-GB" sz="1200" b="1" dirty="0" smtClean="0">
                <a:latin typeface="Overlock"/>
                <a:ea typeface="Overlock"/>
                <a:cs typeface="Overlock"/>
                <a:sym typeface="Overlock"/>
              </a:rPr>
              <a:t>= </a:t>
            </a:r>
            <a:r>
              <a:rPr lang="en-GB" b="1" dirty="0">
                <a:latin typeface="Overlock"/>
                <a:ea typeface="Overlock"/>
                <a:cs typeface="Overlock"/>
                <a:sym typeface="Overlock"/>
              </a:rPr>
              <a:t>Indonesia</a:t>
            </a:r>
            <a:endParaRPr sz="1200" b="1" dirty="0">
              <a:latin typeface="Overlock"/>
              <a:ea typeface="Overlock"/>
              <a:cs typeface="Overlock"/>
              <a:sym typeface="Overlock"/>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85" name="Google Shape;85;p15"/>
          <p:cNvPicPr preferRelativeResize="0"/>
          <p:nvPr/>
        </p:nvPicPr>
        <p:blipFill>
          <a:blip r:embed="rId5">
            <a:alphaModFix/>
          </a:blip>
          <a:stretch>
            <a:fillRect/>
          </a:stretch>
        </p:blipFill>
        <p:spPr>
          <a:xfrm>
            <a:off x="2834274" y="1647963"/>
            <a:ext cx="1154100" cy="777864"/>
          </a:xfrm>
          <a:prstGeom prst="rect">
            <a:avLst/>
          </a:prstGeom>
          <a:noFill/>
          <a:ln w="19050" cap="flat" cmpd="sng">
            <a:solidFill>
              <a:schemeClr val="dk2"/>
            </a:solidFill>
            <a:prstDash val="solid"/>
            <a:round/>
            <a:headEnd type="none" w="sm" len="sm"/>
            <a:tailEnd type="none" w="sm" len="sm"/>
          </a:ln>
        </p:spPr>
      </p:pic>
      <p:pic>
        <p:nvPicPr>
          <p:cNvPr id="86" name="Google Shape;86;p15"/>
          <p:cNvPicPr preferRelativeResize="0"/>
          <p:nvPr/>
        </p:nvPicPr>
        <p:blipFill>
          <a:blip r:embed="rId6">
            <a:alphaModFix/>
          </a:blip>
          <a:stretch>
            <a:fillRect/>
          </a:stretch>
        </p:blipFill>
        <p:spPr>
          <a:xfrm>
            <a:off x="5140111" y="1652900"/>
            <a:ext cx="1154100" cy="768000"/>
          </a:xfrm>
          <a:prstGeom prst="rect">
            <a:avLst/>
          </a:prstGeom>
          <a:noFill/>
          <a:ln w="19050" cap="flat" cmpd="sng">
            <a:solidFill>
              <a:schemeClr val="dk2"/>
            </a:solidFill>
            <a:prstDash val="solid"/>
            <a:round/>
            <a:headEnd type="none" w="sm" len="sm"/>
            <a:tailEnd type="none" w="sm" len="sm"/>
          </a:ln>
        </p:spPr>
      </p:pic>
      <p:sp>
        <p:nvSpPr>
          <p:cNvPr id="87" name="Google Shape;87;p15"/>
          <p:cNvSpPr/>
          <p:nvPr/>
        </p:nvSpPr>
        <p:spPr>
          <a:xfrm>
            <a:off x="2644950" y="233250"/>
            <a:ext cx="3854100" cy="6120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500" b="1">
                <a:latin typeface="Cabin Sketch"/>
                <a:ea typeface="Cabin Sketch"/>
                <a:cs typeface="Cabin Sketch"/>
                <a:sym typeface="Cabin Sketch"/>
              </a:rPr>
              <a:t>Who is who?</a:t>
            </a:r>
            <a:endParaRPr sz="3500" b="1">
              <a:latin typeface="Cabin Sketch"/>
              <a:ea typeface="Cabin Sketch"/>
              <a:cs typeface="Cabin Sketch"/>
              <a:sym typeface="Cabin Sketch"/>
            </a:endParaRPr>
          </a:p>
        </p:txBody>
      </p:sp>
      <p:pic>
        <p:nvPicPr>
          <p:cNvPr id="88" name="Google Shape;88;p15"/>
          <p:cNvPicPr preferRelativeResize="0"/>
          <p:nvPr/>
        </p:nvPicPr>
        <p:blipFill>
          <a:blip r:embed="rId7">
            <a:alphaModFix/>
          </a:blip>
          <a:stretch>
            <a:fillRect/>
          </a:stretch>
        </p:blipFill>
        <p:spPr>
          <a:xfrm>
            <a:off x="7377293" y="1647968"/>
            <a:ext cx="1154100" cy="768001"/>
          </a:xfrm>
          <a:prstGeom prst="rect">
            <a:avLst/>
          </a:prstGeom>
          <a:noFill/>
          <a:ln w="19050" cap="flat" cmpd="sng">
            <a:solidFill>
              <a:schemeClr val="dk2"/>
            </a:solidFill>
            <a:prstDash val="solid"/>
            <a:round/>
            <a:headEnd type="none" w="sm" len="sm"/>
            <a:tailEnd type="none" w="sm" len="sm"/>
          </a:ln>
        </p:spPr>
      </p:pic>
      <p:pic>
        <p:nvPicPr>
          <p:cNvPr id="89" name="Google Shape;89;p15"/>
          <p:cNvPicPr preferRelativeResize="0"/>
          <p:nvPr/>
        </p:nvPicPr>
        <p:blipFill>
          <a:blip r:embed="rId8">
            <a:alphaModFix/>
          </a:blip>
          <a:stretch>
            <a:fillRect/>
          </a:stretch>
        </p:blipFill>
        <p:spPr>
          <a:xfrm>
            <a:off x="1543450" y="3504575"/>
            <a:ext cx="1154100" cy="768000"/>
          </a:xfrm>
          <a:prstGeom prst="rect">
            <a:avLst/>
          </a:prstGeom>
          <a:noFill/>
          <a:ln w="19050" cap="flat" cmpd="sng">
            <a:solidFill>
              <a:schemeClr val="dk2"/>
            </a:solidFill>
            <a:prstDash val="solid"/>
            <a:round/>
            <a:headEnd type="none" w="sm" len="sm"/>
            <a:tailEnd type="none" w="sm" len="sm"/>
          </a:ln>
        </p:spPr>
      </p:pic>
      <p:pic>
        <p:nvPicPr>
          <p:cNvPr id="90" name="Google Shape;90;p15"/>
          <p:cNvPicPr preferRelativeResize="0"/>
          <p:nvPr/>
        </p:nvPicPr>
        <p:blipFill>
          <a:blip r:embed="rId9">
            <a:alphaModFix/>
          </a:blip>
          <a:stretch>
            <a:fillRect/>
          </a:stretch>
        </p:blipFill>
        <p:spPr>
          <a:xfrm>
            <a:off x="3912650" y="3499650"/>
            <a:ext cx="1154100" cy="777850"/>
          </a:xfrm>
          <a:prstGeom prst="rect">
            <a:avLst/>
          </a:prstGeom>
          <a:noFill/>
          <a:ln w="19050" cap="flat" cmpd="sng">
            <a:solidFill>
              <a:srgbClr val="666666"/>
            </a:solidFill>
            <a:prstDash val="solid"/>
            <a:round/>
            <a:headEnd type="none" w="sm" len="sm"/>
            <a:tailEnd type="none" w="sm" len="sm"/>
          </a:ln>
        </p:spPr>
      </p:pic>
      <p:pic>
        <p:nvPicPr>
          <p:cNvPr id="91" name="Google Shape;91;p15"/>
          <p:cNvPicPr preferRelativeResize="0"/>
          <p:nvPr/>
        </p:nvPicPr>
        <p:blipFill>
          <a:blip r:embed="rId10">
            <a:alphaModFix/>
          </a:blip>
          <a:stretch>
            <a:fillRect/>
          </a:stretch>
        </p:blipFill>
        <p:spPr>
          <a:xfrm>
            <a:off x="6197725" y="3504575"/>
            <a:ext cx="1154100" cy="768000"/>
          </a:xfrm>
          <a:prstGeom prst="rect">
            <a:avLst/>
          </a:prstGeom>
          <a:noFill/>
          <a:ln w="19050"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95"/>
        <p:cNvGrpSpPr/>
        <p:nvPr/>
      </p:nvGrpSpPr>
      <p:grpSpPr>
        <a:xfrm>
          <a:off x="0" y="0"/>
          <a:ext cx="0" cy="0"/>
          <a:chOff x="0" y="0"/>
          <a:chExt cx="0" cy="0"/>
        </a:xfrm>
      </p:grpSpPr>
      <p:sp>
        <p:nvSpPr>
          <p:cNvPr id="96" name="Google Shape;96;p16"/>
          <p:cNvSpPr/>
          <p:nvPr/>
        </p:nvSpPr>
        <p:spPr>
          <a:xfrm>
            <a:off x="93800" y="932700"/>
            <a:ext cx="1737600" cy="4107900"/>
          </a:xfrm>
          <a:prstGeom prst="roundRect">
            <a:avLst>
              <a:gd name="adj" fmla="val 16667"/>
            </a:avLst>
          </a:prstGeom>
          <a:solidFill>
            <a:srgbClr val="F4CCCC"/>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u="sng" dirty="0">
              <a:latin typeface="Overlock"/>
              <a:ea typeface="Overlock"/>
              <a:cs typeface="Overlock"/>
              <a:sym typeface="Overlock"/>
            </a:endParaRPr>
          </a:p>
          <a:p>
            <a:pPr marL="0" lvl="0" indent="0" algn="l" rtl="0">
              <a:spcBef>
                <a:spcPts val="0"/>
              </a:spcBef>
              <a:spcAft>
                <a:spcPts val="0"/>
              </a:spcAft>
              <a:buNone/>
            </a:pPr>
            <a:endParaRPr sz="1800" u="sng" dirty="0">
              <a:latin typeface="Overlock"/>
              <a:ea typeface="Overlock"/>
              <a:cs typeface="Overlock"/>
              <a:sym typeface="Overlock"/>
            </a:endParaRPr>
          </a:p>
          <a:p>
            <a:pPr marL="0" lvl="0" indent="0" algn="l" rtl="0">
              <a:spcBef>
                <a:spcPts val="0"/>
              </a:spcBef>
              <a:spcAft>
                <a:spcPts val="0"/>
              </a:spcAft>
              <a:buNone/>
            </a:pPr>
            <a:endParaRPr sz="1800" u="sng" dirty="0">
              <a:latin typeface="Overlock"/>
              <a:ea typeface="Overlock"/>
              <a:cs typeface="Overlock"/>
              <a:sym typeface="Overlock"/>
            </a:endParaRPr>
          </a:p>
          <a:p>
            <a:pPr marL="0" lvl="0" indent="0" algn="l" rtl="0">
              <a:spcBef>
                <a:spcPts val="0"/>
              </a:spcBef>
              <a:spcAft>
                <a:spcPts val="0"/>
              </a:spcAft>
              <a:buNone/>
            </a:pPr>
            <a:r>
              <a:rPr lang="en-GB" sz="1800" u="sng" dirty="0" smtClean="0">
                <a:latin typeface="Overlock"/>
                <a:ea typeface="Overlock"/>
                <a:cs typeface="Overlock"/>
                <a:sym typeface="Overlock"/>
              </a:rPr>
              <a:t>Monday 29</a:t>
            </a:r>
            <a:r>
              <a:rPr lang="en-GB" sz="1800" u="sng" baseline="30000" dirty="0" smtClean="0">
                <a:latin typeface="Overlock"/>
                <a:ea typeface="Overlock"/>
                <a:cs typeface="Overlock"/>
                <a:sym typeface="Overlock"/>
              </a:rPr>
              <a:t>th</a:t>
            </a:r>
            <a:r>
              <a:rPr lang="en-GB" sz="1800" u="sng" dirty="0" smtClean="0">
                <a:latin typeface="Overlock"/>
                <a:ea typeface="Overlock"/>
                <a:cs typeface="Overlock"/>
                <a:sym typeface="Overlock"/>
              </a:rPr>
              <a:t> </a:t>
            </a:r>
            <a:endParaRPr sz="1800" u="sng" dirty="0">
              <a:latin typeface="Overlock"/>
              <a:ea typeface="Overlock"/>
              <a:cs typeface="Overlock"/>
              <a:sym typeface="Overlock"/>
            </a:endParaRPr>
          </a:p>
          <a:p>
            <a:pPr marL="0" lvl="0" indent="0" algn="l" rtl="0">
              <a:spcBef>
                <a:spcPts val="0"/>
              </a:spcBef>
              <a:spcAft>
                <a:spcPts val="0"/>
              </a:spcAft>
              <a:buNone/>
            </a:pPr>
            <a:endParaRPr sz="1800" u="sng" dirty="0">
              <a:latin typeface="Overlock"/>
              <a:ea typeface="Overlock"/>
              <a:cs typeface="Overlock"/>
              <a:sym typeface="Overlock"/>
            </a:endParaRPr>
          </a:p>
          <a:p>
            <a:pPr marL="0" lvl="0" indent="0" algn="ctr" rtl="0">
              <a:spcBef>
                <a:spcPts val="0"/>
              </a:spcBef>
              <a:spcAft>
                <a:spcPts val="0"/>
              </a:spcAft>
              <a:buNone/>
            </a:pPr>
            <a:r>
              <a:rPr lang="en-GB" sz="1800" b="1" dirty="0" smtClean="0">
                <a:latin typeface="Overlock"/>
                <a:ea typeface="Overlock"/>
                <a:cs typeface="Overlock"/>
                <a:sym typeface="Overlock"/>
              </a:rPr>
              <a:t>PE </a:t>
            </a:r>
            <a:r>
              <a:rPr lang="en-GB" sz="1800" b="1" dirty="0">
                <a:latin typeface="Overlock"/>
                <a:ea typeface="Overlock"/>
                <a:cs typeface="Overlock"/>
                <a:sym typeface="Overlock"/>
              </a:rPr>
              <a:t>Activity:</a:t>
            </a:r>
            <a:r>
              <a:rPr lang="en-GB" sz="1800" dirty="0">
                <a:latin typeface="Overlock"/>
                <a:ea typeface="Overlock"/>
                <a:cs typeface="Overlock"/>
                <a:sym typeface="Overlock"/>
              </a:rPr>
              <a:t> Standing Long Jump</a:t>
            </a:r>
            <a:endParaRPr sz="1800" dirty="0">
              <a:latin typeface="Overlock"/>
              <a:ea typeface="Overlock"/>
              <a:cs typeface="Overlock"/>
              <a:sym typeface="Overlock"/>
            </a:endParaRPr>
          </a:p>
          <a:p>
            <a:pPr marL="0" lvl="0" indent="0" algn="ctr" rtl="0">
              <a:spcBef>
                <a:spcPts val="0"/>
              </a:spcBef>
              <a:spcAft>
                <a:spcPts val="0"/>
              </a:spcAft>
              <a:buNone/>
            </a:pPr>
            <a:endParaRPr sz="1800" dirty="0">
              <a:latin typeface="Overlock"/>
              <a:ea typeface="Overlock"/>
              <a:cs typeface="Overlock"/>
              <a:sym typeface="Overlock"/>
            </a:endParaRPr>
          </a:p>
          <a:p>
            <a:pPr marL="0" lvl="0" indent="0" algn="ctr" rtl="0">
              <a:spcBef>
                <a:spcPts val="0"/>
              </a:spcBef>
              <a:spcAft>
                <a:spcPts val="0"/>
              </a:spcAft>
              <a:buNone/>
            </a:pPr>
            <a:endParaRPr sz="1800" dirty="0">
              <a:latin typeface="Overlock"/>
              <a:ea typeface="Overlock"/>
              <a:cs typeface="Overlock"/>
              <a:sym typeface="Overlock"/>
            </a:endParaRPr>
          </a:p>
          <a:p>
            <a:pPr marL="0" lvl="0" indent="0" algn="ctr" rtl="0">
              <a:spcBef>
                <a:spcPts val="0"/>
              </a:spcBef>
              <a:spcAft>
                <a:spcPts val="0"/>
              </a:spcAft>
              <a:buNone/>
            </a:pPr>
            <a:r>
              <a:rPr lang="en-GB" sz="1800" b="1" dirty="0">
                <a:latin typeface="Overlock"/>
                <a:ea typeface="Overlock"/>
                <a:cs typeface="Overlock"/>
                <a:sym typeface="Overlock"/>
              </a:rPr>
              <a:t>Science: </a:t>
            </a:r>
            <a:endParaRPr sz="1800" b="1" dirty="0">
              <a:latin typeface="Overlock"/>
              <a:ea typeface="Overlock"/>
              <a:cs typeface="Overlock"/>
              <a:sym typeface="Overlock"/>
            </a:endParaRPr>
          </a:p>
          <a:p>
            <a:pPr marL="0" lvl="0" indent="0" algn="ctr" rtl="0">
              <a:spcBef>
                <a:spcPts val="0"/>
              </a:spcBef>
              <a:spcAft>
                <a:spcPts val="0"/>
              </a:spcAft>
              <a:buNone/>
            </a:pPr>
            <a:r>
              <a:rPr lang="en-GB" sz="1800" dirty="0">
                <a:latin typeface="Overlock"/>
                <a:ea typeface="Overlock"/>
                <a:cs typeface="Overlock"/>
                <a:sym typeface="Overlock"/>
              </a:rPr>
              <a:t>Healthy Eating Plan </a:t>
            </a:r>
            <a:endParaRPr sz="1800" dirty="0">
              <a:latin typeface="Overlock"/>
              <a:ea typeface="Overlock"/>
              <a:cs typeface="Overlock"/>
              <a:sym typeface="Overlock"/>
            </a:endParaRPr>
          </a:p>
          <a:p>
            <a:pPr marL="0" lvl="0" indent="0" algn="l" rtl="0">
              <a:spcBef>
                <a:spcPts val="0"/>
              </a:spcBef>
              <a:spcAft>
                <a:spcPts val="0"/>
              </a:spcAft>
              <a:buNone/>
            </a:pPr>
            <a:endParaRPr sz="1800" dirty="0">
              <a:latin typeface="Overlock"/>
              <a:ea typeface="Overlock"/>
              <a:cs typeface="Overlock"/>
              <a:sym typeface="Overlock"/>
            </a:endParaRPr>
          </a:p>
          <a:p>
            <a:pPr marL="0" lvl="0" indent="0" algn="l" rtl="0">
              <a:spcBef>
                <a:spcPts val="0"/>
              </a:spcBef>
              <a:spcAft>
                <a:spcPts val="0"/>
              </a:spcAft>
              <a:buNone/>
            </a:pPr>
            <a:endParaRPr sz="1800" u="sng" dirty="0">
              <a:latin typeface="Overlock"/>
              <a:ea typeface="Overlock"/>
              <a:cs typeface="Overlock"/>
              <a:sym typeface="Overlock"/>
            </a:endParaRPr>
          </a:p>
          <a:p>
            <a:pPr marL="0" lvl="0" indent="0" algn="ctr" rtl="0">
              <a:spcBef>
                <a:spcPts val="0"/>
              </a:spcBef>
              <a:spcAft>
                <a:spcPts val="0"/>
              </a:spcAft>
              <a:buNone/>
            </a:pPr>
            <a:endParaRPr sz="1800" u="sng" dirty="0">
              <a:latin typeface="Overlock"/>
              <a:ea typeface="Overlock"/>
              <a:cs typeface="Overlock"/>
              <a:sym typeface="Overlock"/>
            </a:endParaRPr>
          </a:p>
          <a:p>
            <a:pPr marL="0" lvl="0" indent="0" algn="ctr" rtl="0">
              <a:spcBef>
                <a:spcPts val="0"/>
              </a:spcBef>
              <a:spcAft>
                <a:spcPts val="0"/>
              </a:spcAft>
              <a:buNone/>
            </a:pPr>
            <a:endParaRPr sz="1800" u="sng" dirty="0">
              <a:latin typeface="Overlock"/>
              <a:ea typeface="Overlock"/>
              <a:cs typeface="Overlock"/>
              <a:sym typeface="Overlock"/>
            </a:endParaRPr>
          </a:p>
          <a:p>
            <a:pPr marL="0" lvl="0" indent="0" algn="ctr" rtl="0">
              <a:spcBef>
                <a:spcPts val="0"/>
              </a:spcBef>
              <a:spcAft>
                <a:spcPts val="0"/>
              </a:spcAft>
              <a:buNone/>
            </a:pPr>
            <a:endParaRPr sz="1600" dirty="0">
              <a:latin typeface="Overlock"/>
              <a:ea typeface="Overlock"/>
              <a:cs typeface="Overlock"/>
              <a:sym typeface="Overlock"/>
            </a:endParaRPr>
          </a:p>
          <a:p>
            <a:pPr marL="0" lvl="0" indent="0" algn="ctr" rtl="0">
              <a:spcBef>
                <a:spcPts val="0"/>
              </a:spcBef>
              <a:spcAft>
                <a:spcPts val="0"/>
              </a:spcAft>
              <a:buNone/>
            </a:pPr>
            <a:endParaRPr sz="1600" dirty="0">
              <a:latin typeface="Overlock"/>
              <a:ea typeface="Overlock"/>
              <a:cs typeface="Overlock"/>
              <a:sym typeface="Overlock"/>
            </a:endParaRPr>
          </a:p>
        </p:txBody>
      </p:sp>
      <p:sp>
        <p:nvSpPr>
          <p:cNvPr id="97" name="Google Shape;97;p16"/>
          <p:cNvSpPr/>
          <p:nvPr/>
        </p:nvSpPr>
        <p:spPr>
          <a:xfrm>
            <a:off x="1898500" y="959556"/>
            <a:ext cx="1737600" cy="4081044"/>
          </a:xfrm>
          <a:prstGeom prst="roundRect">
            <a:avLst>
              <a:gd name="adj" fmla="val 16667"/>
            </a:avLst>
          </a:prstGeom>
          <a:solidFill>
            <a:srgbClr val="FCE5CD"/>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u="sng" dirty="0">
              <a:latin typeface="Overlock"/>
              <a:ea typeface="Overlock"/>
              <a:cs typeface="Overlock"/>
              <a:sym typeface="Overlock"/>
            </a:endParaRPr>
          </a:p>
          <a:p>
            <a:pPr marL="0" lvl="0" indent="0" algn="l" rtl="0">
              <a:spcBef>
                <a:spcPts val="0"/>
              </a:spcBef>
              <a:spcAft>
                <a:spcPts val="0"/>
              </a:spcAft>
              <a:buNone/>
            </a:pPr>
            <a:endParaRPr sz="1800" u="sng" dirty="0">
              <a:latin typeface="Overlock"/>
              <a:ea typeface="Overlock"/>
              <a:cs typeface="Overlock"/>
              <a:sym typeface="Overlock"/>
            </a:endParaRPr>
          </a:p>
          <a:p>
            <a:pPr marL="0" lvl="0" indent="0" algn="l" rtl="0">
              <a:spcBef>
                <a:spcPts val="0"/>
              </a:spcBef>
              <a:spcAft>
                <a:spcPts val="0"/>
              </a:spcAft>
              <a:buNone/>
            </a:pPr>
            <a:endParaRPr sz="1800" u="sng" dirty="0">
              <a:latin typeface="Overlock"/>
              <a:ea typeface="Overlock"/>
              <a:cs typeface="Overlock"/>
              <a:sym typeface="Overlock"/>
            </a:endParaRPr>
          </a:p>
          <a:p>
            <a:pPr marL="0" lvl="0" indent="0" algn="l" rtl="0">
              <a:spcBef>
                <a:spcPts val="0"/>
              </a:spcBef>
              <a:spcAft>
                <a:spcPts val="0"/>
              </a:spcAft>
              <a:buNone/>
            </a:pPr>
            <a:endParaRPr sz="1800" u="sng" dirty="0">
              <a:latin typeface="Overlock"/>
              <a:ea typeface="Overlock"/>
              <a:cs typeface="Overlock"/>
              <a:sym typeface="Overlock"/>
            </a:endParaRPr>
          </a:p>
          <a:p>
            <a:pPr marL="0" lvl="0" indent="0" algn="l" rtl="0">
              <a:spcBef>
                <a:spcPts val="0"/>
              </a:spcBef>
              <a:spcAft>
                <a:spcPts val="0"/>
              </a:spcAft>
              <a:buNone/>
            </a:pPr>
            <a:endParaRPr sz="1800" u="sng" dirty="0">
              <a:latin typeface="Overlock"/>
              <a:ea typeface="Overlock"/>
              <a:cs typeface="Overlock"/>
              <a:sym typeface="Overlock"/>
            </a:endParaRPr>
          </a:p>
          <a:p>
            <a:pPr marL="0" lvl="0" indent="0" algn="l" rtl="0">
              <a:spcBef>
                <a:spcPts val="0"/>
              </a:spcBef>
              <a:spcAft>
                <a:spcPts val="0"/>
              </a:spcAft>
              <a:buNone/>
            </a:pPr>
            <a:endParaRPr sz="1800" u="sng" dirty="0">
              <a:latin typeface="Overlock"/>
              <a:ea typeface="Overlock"/>
              <a:cs typeface="Overlock"/>
              <a:sym typeface="Overlock"/>
            </a:endParaRPr>
          </a:p>
          <a:p>
            <a:pPr marL="0" lvl="0" indent="0" algn="l" rtl="0">
              <a:spcBef>
                <a:spcPts val="0"/>
              </a:spcBef>
              <a:spcAft>
                <a:spcPts val="0"/>
              </a:spcAft>
              <a:buNone/>
            </a:pPr>
            <a:endParaRPr lang="en-GB" sz="1800" u="sng" dirty="0" smtClean="0">
              <a:latin typeface="Overlock"/>
              <a:ea typeface="Overlock"/>
              <a:cs typeface="Overlock"/>
              <a:sym typeface="Overlock"/>
            </a:endParaRPr>
          </a:p>
          <a:p>
            <a:pPr marL="0" lvl="0" indent="0" algn="l" rtl="0">
              <a:spcBef>
                <a:spcPts val="0"/>
              </a:spcBef>
              <a:spcAft>
                <a:spcPts val="0"/>
              </a:spcAft>
              <a:buNone/>
            </a:pPr>
            <a:endParaRPr lang="en-GB" sz="1800" u="sng" dirty="0" smtClean="0">
              <a:latin typeface="Overlock"/>
              <a:ea typeface="Overlock"/>
              <a:cs typeface="Overlock"/>
              <a:sym typeface="Overlock"/>
            </a:endParaRPr>
          </a:p>
          <a:p>
            <a:pPr marL="0" lvl="0" indent="0" algn="l" rtl="0">
              <a:spcBef>
                <a:spcPts val="0"/>
              </a:spcBef>
              <a:spcAft>
                <a:spcPts val="0"/>
              </a:spcAft>
              <a:buNone/>
            </a:pPr>
            <a:r>
              <a:rPr lang="en-GB" sz="1800" u="sng" dirty="0" smtClean="0">
                <a:latin typeface="Overlock"/>
                <a:ea typeface="Overlock"/>
                <a:cs typeface="Overlock"/>
                <a:sym typeface="Overlock"/>
              </a:rPr>
              <a:t>Tuesday 30</a:t>
            </a:r>
            <a:r>
              <a:rPr lang="en-GB" sz="1800" u="sng" baseline="30000" dirty="0" smtClean="0">
                <a:latin typeface="Overlock"/>
                <a:ea typeface="Overlock"/>
                <a:cs typeface="Overlock"/>
                <a:sym typeface="Overlock"/>
              </a:rPr>
              <a:t>th</a:t>
            </a:r>
            <a:endParaRPr lang="en-GB" sz="1800" u="sng" dirty="0">
              <a:latin typeface="Overlock"/>
              <a:ea typeface="Overlock"/>
              <a:cs typeface="Overlock"/>
              <a:sym typeface="Overlock"/>
            </a:endParaRPr>
          </a:p>
          <a:p>
            <a:pPr marL="0" lvl="0" indent="0" algn="l" rtl="0">
              <a:spcBef>
                <a:spcPts val="0"/>
              </a:spcBef>
              <a:spcAft>
                <a:spcPts val="0"/>
              </a:spcAft>
              <a:buNone/>
            </a:pPr>
            <a:endParaRPr lang="en-GB" sz="1800" b="1" dirty="0" smtClean="0">
              <a:latin typeface="Overlock"/>
              <a:ea typeface="Overlock"/>
              <a:cs typeface="Overlock"/>
              <a:sym typeface="Overlock"/>
            </a:endParaRPr>
          </a:p>
          <a:p>
            <a:pPr marL="0" lvl="0" indent="0" algn="l" rtl="0">
              <a:spcBef>
                <a:spcPts val="0"/>
              </a:spcBef>
              <a:spcAft>
                <a:spcPts val="0"/>
              </a:spcAft>
              <a:buNone/>
            </a:pPr>
            <a:r>
              <a:rPr lang="en-GB" sz="1800" b="1" dirty="0" smtClean="0">
                <a:latin typeface="Overlock"/>
                <a:ea typeface="Overlock"/>
                <a:cs typeface="Overlock"/>
                <a:sym typeface="Overlock"/>
              </a:rPr>
              <a:t>PE </a:t>
            </a:r>
            <a:r>
              <a:rPr lang="en-GB" sz="1800" b="1" dirty="0">
                <a:latin typeface="Overlock"/>
                <a:ea typeface="Overlock"/>
                <a:cs typeface="Overlock"/>
                <a:sym typeface="Overlock"/>
              </a:rPr>
              <a:t>Activity</a:t>
            </a:r>
            <a:r>
              <a:rPr lang="en-GB" sz="1800" dirty="0" smtClean="0">
                <a:latin typeface="Overlock"/>
                <a:ea typeface="Overlock"/>
                <a:cs typeface="Overlock"/>
                <a:sym typeface="Overlock"/>
              </a:rPr>
              <a:t>:</a:t>
            </a:r>
          </a:p>
          <a:p>
            <a:pPr marL="0" lvl="0" indent="0" algn="ctr" rtl="0">
              <a:spcBef>
                <a:spcPts val="0"/>
              </a:spcBef>
              <a:spcAft>
                <a:spcPts val="0"/>
              </a:spcAft>
              <a:buNone/>
            </a:pPr>
            <a:r>
              <a:rPr lang="en-GB" sz="1800" dirty="0" smtClean="0">
                <a:latin typeface="Overlock"/>
                <a:ea typeface="Overlock"/>
                <a:cs typeface="Overlock"/>
                <a:sym typeface="Overlock"/>
              </a:rPr>
              <a:t>Speed bounce</a:t>
            </a:r>
            <a:endParaRPr sz="1800" dirty="0">
              <a:latin typeface="Overlock"/>
              <a:ea typeface="Overlock"/>
              <a:cs typeface="Overlock"/>
              <a:sym typeface="Overlock"/>
            </a:endParaRPr>
          </a:p>
          <a:p>
            <a:pPr marL="0" lvl="0" indent="0" algn="ctr" rtl="0">
              <a:spcBef>
                <a:spcPts val="0"/>
              </a:spcBef>
              <a:spcAft>
                <a:spcPts val="0"/>
              </a:spcAft>
              <a:buNone/>
            </a:pPr>
            <a:endParaRPr sz="1800" dirty="0">
              <a:latin typeface="Overlock"/>
              <a:ea typeface="Overlock"/>
              <a:cs typeface="Overlock"/>
              <a:sym typeface="Overlock"/>
            </a:endParaRPr>
          </a:p>
          <a:p>
            <a:pPr marL="0" lvl="0" indent="0" algn="ctr" rtl="0">
              <a:spcBef>
                <a:spcPts val="0"/>
              </a:spcBef>
              <a:spcAft>
                <a:spcPts val="0"/>
              </a:spcAft>
              <a:buNone/>
            </a:pPr>
            <a:endParaRPr sz="1800" dirty="0">
              <a:latin typeface="Overlock"/>
              <a:ea typeface="Overlock"/>
              <a:cs typeface="Overlock"/>
              <a:sym typeface="Overlock"/>
            </a:endParaRPr>
          </a:p>
          <a:p>
            <a:pPr marL="0" lvl="0" indent="0" algn="ctr" rtl="0">
              <a:spcBef>
                <a:spcPts val="0"/>
              </a:spcBef>
              <a:spcAft>
                <a:spcPts val="0"/>
              </a:spcAft>
              <a:buNone/>
            </a:pPr>
            <a:r>
              <a:rPr lang="en-GB" sz="1800" b="1" dirty="0">
                <a:latin typeface="Overlock"/>
                <a:ea typeface="Overlock"/>
                <a:cs typeface="Overlock"/>
                <a:sym typeface="Overlock"/>
              </a:rPr>
              <a:t>English: </a:t>
            </a:r>
            <a:endParaRPr sz="1800" b="1" dirty="0">
              <a:latin typeface="Overlock"/>
              <a:ea typeface="Overlock"/>
              <a:cs typeface="Overlock"/>
              <a:sym typeface="Overlock"/>
            </a:endParaRPr>
          </a:p>
          <a:p>
            <a:pPr marL="0" lvl="0" indent="0" algn="ctr" rtl="0">
              <a:spcBef>
                <a:spcPts val="0"/>
              </a:spcBef>
              <a:spcAft>
                <a:spcPts val="0"/>
              </a:spcAft>
              <a:buNone/>
            </a:pPr>
            <a:r>
              <a:rPr lang="en-GB" sz="1800" dirty="0">
                <a:latin typeface="Overlock"/>
                <a:ea typeface="Overlock"/>
                <a:cs typeface="Overlock"/>
                <a:sym typeface="Overlock"/>
              </a:rPr>
              <a:t>Olympic Rules</a:t>
            </a:r>
            <a:endParaRPr sz="1800" dirty="0">
              <a:latin typeface="Overlock"/>
              <a:ea typeface="Overlock"/>
              <a:cs typeface="Overlock"/>
              <a:sym typeface="Overlock"/>
            </a:endParaRPr>
          </a:p>
          <a:p>
            <a:pPr marL="0" lvl="0" indent="0" algn="l" rtl="0">
              <a:spcBef>
                <a:spcPts val="0"/>
              </a:spcBef>
              <a:spcAft>
                <a:spcPts val="0"/>
              </a:spcAft>
              <a:buNone/>
            </a:pPr>
            <a:r>
              <a:rPr lang="en-GB" sz="1800" u="sng" dirty="0">
                <a:latin typeface="Overlock"/>
                <a:ea typeface="Overlock"/>
                <a:cs typeface="Overlock"/>
                <a:sym typeface="Overlock"/>
              </a:rPr>
              <a:t> </a:t>
            </a:r>
            <a:endParaRPr sz="1800" u="sng" dirty="0">
              <a:latin typeface="Overlock"/>
              <a:ea typeface="Overlock"/>
              <a:cs typeface="Overlock"/>
              <a:sym typeface="Overlock"/>
            </a:endParaRPr>
          </a:p>
          <a:p>
            <a:pPr marL="0" lvl="0" indent="0" algn="ctr" rtl="0">
              <a:spcBef>
                <a:spcPts val="0"/>
              </a:spcBef>
              <a:spcAft>
                <a:spcPts val="0"/>
              </a:spcAft>
              <a:buNone/>
            </a:pPr>
            <a:endParaRPr sz="2400" u="sng" dirty="0">
              <a:latin typeface="Overlock"/>
              <a:ea typeface="Overlock"/>
              <a:cs typeface="Overlock"/>
              <a:sym typeface="Overlock"/>
            </a:endParaRPr>
          </a:p>
          <a:p>
            <a:pPr marL="0" lvl="0" indent="0" algn="ctr" rtl="0">
              <a:spcBef>
                <a:spcPts val="0"/>
              </a:spcBef>
              <a:spcAft>
                <a:spcPts val="0"/>
              </a:spcAft>
              <a:buNone/>
            </a:pPr>
            <a:endParaRPr sz="1800" u="sng" dirty="0">
              <a:latin typeface="Overlock"/>
              <a:ea typeface="Overlock"/>
              <a:cs typeface="Overlock"/>
              <a:sym typeface="Overlock"/>
            </a:endParaRPr>
          </a:p>
          <a:p>
            <a:pPr marL="0" lvl="0" indent="0" algn="l" rtl="0">
              <a:spcBef>
                <a:spcPts val="0"/>
              </a:spcBef>
              <a:spcAft>
                <a:spcPts val="0"/>
              </a:spcAft>
              <a:buNone/>
            </a:pPr>
            <a:endParaRPr sz="800" u="sng" dirty="0">
              <a:latin typeface="Overlock"/>
              <a:ea typeface="Overlock"/>
              <a:cs typeface="Overlock"/>
              <a:sym typeface="Overlock"/>
            </a:endParaRPr>
          </a:p>
          <a:p>
            <a:pPr marL="0" lvl="0" indent="0" algn="l" rtl="0">
              <a:spcBef>
                <a:spcPts val="0"/>
              </a:spcBef>
              <a:spcAft>
                <a:spcPts val="0"/>
              </a:spcAft>
              <a:buNone/>
            </a:pPr>
            <a:endParaRPr sz="800" u="sng" dirty="0">
              <a:latin typeface="Overlock"/>
              <a:ea typeface="Overlock"/>
              <a:cs typeface="Overlock"/>
              <a:sym typeface="Overlock"/>
            </a:endParaRPr>
          </a:p>
          <a:p>
            <a:pPr marL="0" lvl="0" indent="0" algn="l" rtl="0">
              <a:spcBef>
                <a:spcPts val="0"/>
              </a:spcBef>
              <a:spcAft>
                <a:spcPts val="0"/>
              </a:spcAft>
              <a:buNone/>
            </a:pPr>
            <a:endParaRPr sz="800" u="sng" dirty="0">
              <a:latin typeface="Overlock"/>
              <a:ea typeface="Overlock"/>
              <a:cs typeface="Overlock"/>
              <a:sym typeface="Overlock"/>
            </a:endParaRPr>
          </a:p>
          <a:p>
            <a:pPr marL="0" lvl="0" indent="0" algn="l" rtl="0">
              <a:spcBef>
                <a:spcPts val="0"/>
              </a:spcBef>
              <a:spcAft>
                <a:spcPts val="0"/>
              </a:spcAft>
              <a:buNone/>
            </a:pPr>
            <a:endParaRPr sz="800" u="sng" dirty="0">
              <a:latin typeface="Overlock"/>
              <a:ea typeface="Overlock"/>
              <a:cs typeface="Overlock"/>
              <a:sym typeface="Overlock"/>
            </a:endParaRPr>
          </a:p>
          <a:p>
            <a:pPr marL="0" lvl="0" indent="0" algn="l" rtl="0">
              <a:spcBef>
                <a:spcPts val="0"/>
              </a:spcBef>
              <a:spcAft>
                <a:spcPts val="0"/>
              </a:spcAft>
              <a:buNone/>
            </a:pPr>
            <a:endParaRPr sz="800" u="sng" dirty="0">
              <a:latin typeface="Overlock"/>
              <a:ea typeface="Overlock"/>
              <a:cs typeface="Overlock"/>
              <a:sym typeface="Overlock"/>
            </a:endParaRPr>
          </a:p>
          <a:p>
            <a:pPr marL="0" lvl="0" indent="0" algn="l" rtl="0">
              <a:spcBef>
                <a:spcPts val="0"/>
              </a:spcBef>
              <a:spcAft>
                <a:spcPts val="0"/>
              </a:spcAft>
              <a:buNone/>
            </a:pPr>
            <a:endParaRPr sz="800" u="sng" dirty="0">
              <a:latin typeface="Overlock"/>
              <a:ea typeface="Overlock"/>
              <a:cs typeface="Overlock"/>
              <a:sym typeface="Overlock"/>
            </a:endParaRPr>
          </a:p>
          <a:p>
            <a:pPr marL="0" lvl="0" indent="0" algn="l" rtl="0">
              <a:spcBef>
                <a:spcPts val="0"/>
              </a:spcBef>
              <a:spcAft>
                <a:spcPts val="0"/>
              </a:spcAft>
              <a:buNone/>
            </a:pPr>
            <a:endParaRPr sz="800" u="sng" dirty="0">
              <a:latin typeface="Overlock"/>
              <a:ea typeface="Overlock"/>
              <a:cs typeface="Overlock"/>
              <a:sym typeface="Overlock"/>
            </a:endParaRPr>
          </a:p>
          <a:p>
            <a:pPr marL="0" lvl="0" indent="0" algn="l" rtl="0">
              <a:spcBef>
                <a:spcPts val="0"/>
              </a:spcBef>
              <a:spcAft>
                <a:spcPts val="0"/>
              </a:spcAft>
              <a:buNone/>
            </a:pPr>
            <a:endParaRPr sz="800" u="sng" dirty="0">
              <a:latin typeface="Overlock"/>
              <a:ea typeface="Overlock"/>
              <a:cs typeface="Overlock"/>
              <a:sym typeface="Overlock"/>
            </a:endParaRPr>
          </a:p>
          <a:p>
            <a:pPr marL="0" lvl="0" indent="0" algn="l" rtl="0">
              <a:spcBef>
                <a:spcPts val="0"/>
              </a:spcBef>
              <a:spcAft>
                <a:spcPts val="0"/>
              </a:spcAft>
              <a:buNone/>
            </a:pPr>
            <a:endParaRPr sz="800" u="sng" dirty="0">
              <a:latin typeface="Overlock"/>
              <a:ea typeface="Overlock"/>
              <a:cs typeface="Overlock"/>
              <a:sym typeface="Overlock"/>
            </a:endParaRPr>
          </a:p>
          <a:p>
            <a:pPr marL="0" lvl="0" indent="0" algn="l" rtl="0">
              <a:spcBef>
                <a:spcPts val="0"/>
              </a:spcBef>
              <a:spcAft>
                <a:spcPts val="0"/>
              </a:spcAft>
              <a:buNone/>
            </a:pPr>
            <a:endParaRPr sz="800" u="sng" dirty="0">
              <a:latin typeface="Overlock"/>
              <a:ea typeface="Overlock"/>
              <a:cs typeface="Overlock"/>
              <a:sym typeface="Overlock"/>
            </a:endParaRPr>
          </a:p>
          <a:p>
            <a:pPr marL="0" lvl="0" indent="0" algn="l" rtl="0">
              <a:spcBef>
                <a:spcPts val="0"/>
              </a:spcBef>
              <a:spcAft>
                <a:spcPts val="0"/>
              </a:spcAft>
              <a:buNone/>
            </a:pPr>
            <a:endParaRPr sz="800" u="sng" dirty="0">
              <a:latin typeface="Overlock"/>
              <a:ea typeface="Overlock"/>
              <a:cs typeface="Overlock"/>
              <a:sym typeface="Overlock"/>
            </a:endParaRPr>
          </a:p>
          <a:p>
            <a:pPr marL="0" lvl="0" indent="0" algn="l" rtl="0">
              <a:spcBef>
                <a:spcPts val="0"/>
              </a:spcBef>
              <a:spcAft>
                <a:spcPts val="0"/>
              </a:spcAft>
              <a:buNone/>
            </a:pPr>
            <a:endParaRPr sz="800" u="sng" dirty="0">
              <a:latin typeface="Overlock"/>
              <a:ea typeface="Overlock"/>
              <a:cs typeface="Overlock"/>
              <a:sym typeface="Overlock"/>
            </a:endParaRPr>
          </a:p>
          <a:p>
            <a:pPr marL="0" lvl="0" indent="0" algn="l" rtl="0">
              <a:spcBef>
                <a:spcPts val="0"/>
              </a:spcBef>
              <a:spcAft>
                <a:spcPts val="0"/>
              </a:spcAft>
              <a:buNone/>
            </a:pPr>
            <a:endParaRPr sz="800" u="sng" dirty="0">
              <a:latin typeface="Overlock"/>
              <a:ea typeface="Overlock"/>
              <a:cs typeface="Overlock"/>
              <a:sym typeface="Overlock"/>
            </a:endParaRPr>
          </a:p>
          <a:p>
            <a:pPr marL="0" lvl="0" indent="0" algn="l" rtl="0">
              <a:spcBef>
                <a:spcPts val="0"/>
              </a:spcBef>
              <a:spcAft>
                <a:spcPts val="0"/>
              </a:spcAft>
              <a:buNone/>
            </a:pPr>
            <a:endParaRPr sz="800" u="sng" dirty="0">
              <a:latin typeface="Overlock"/>
              <a:ea typeface="Overlock"/>
              <a:cs typeface="Overlock"/>
              <a:sym typeface="Overlock"/>
            </a:endParaRPr>
          </a:p>
          <a:p>
            <a:pPr marL="0" lvl="0" indent="0" algn="l" rtl="0">
              <a:spcBef>
                <a:spcPts val="0"/>
              </a:spcBef>
              <a:spcAft>
                <a:spcPts val="0"/>
              </a:spcAft>
              <a:buNone/>
            </a:pPr>
            <a:endParaRPr sz="800" u="sng" dirty="0">
              <a:latin typeface="Overlock"/>
              <a:ea typeface="Overlock"/>
              <a:cs typeface="Overlock"/>
              <a:sym typeface="Overlock"/>
            </a:endParaRPr>
          </a:p>
          <a:p>
            <a:pPr marL="0" lvl="0" indent="0" algn="l" rtl="0">
              <a:spcBef>
                <a:spcPts val="0"/>
              </a:spcBef>
              <a:spcAft>
                <a:spcPts val="0"/>
              </a:spcAft>
              <a:buNone/>
            </a:pPr>
            <a:endParaRPr sz="800" u="sng" dirty="0">
              <a:latin typeface="Overlock"/>
              <a:ea typeface="Overlock"/>
              <a:cs typeface="Overlock"/>
              <a:sym typeface="Overlock"/>
            </a:endParaRPr>
          </a:p>
          <a:p>
            <a:pPr marL="0" lvl="0" indent="0" algn="l" rtl="0">
              <a:spcBef>
                <a:spcPts val="0"/>
              </a:spcBef>
              <a:spcAft>
                <a:spcPts val="0"/>
              </a:spcAft>
              <a:buNone/>
            </a:pPr>
            <a:endParaRPr sz="800" u="sng" dirty="0">
              <a:latin typeface="Overlock"/>
              <a:ea typeface="Overlock"/>
              <a:cs typeface="Overlock"/>
              <a:sym typeface="Overlock"/>
            </a:endParaRPr>
          </a:p>
          <a:p>
            <a:pPr marL="0" lvl="0" indent="0" algn="l" rtl="0">
              <a:spcBef>
                <a:spcPts val="0"/>
              </a:spcBef>
              <a:spcAft>
                <a:spcPts val="0"/>
              </a:spcAft>
              <a:buNone/>
            </a:pPr>
            <a:endParaRPr sz="800" u="sng" dirty="0">
              <a:latin typeface="Overlock"/>
              <a:ea typeface="Overlock"/>
              <a:cs typeface="Overlock"/>
              <a:sym typeface="Overlock"/>
            </a:endParaRPr>
          </a:p>
          <a:p>
            <a:pPr marL="0" lvl="0" indent="0" algn="ctr" rtl="0">
              <a:spcBef>
                <a:spcPts val="0"/>
              </a:spcBef>
              <a:spcAft>
                <a:spcPts val="0"/>
              </a:spcAft>
              <a:buNone/>
            </a:pPr>
            <a:endParaRPr sz="1600" dirty="0">
              <a:latin typeface="Overlock"/>
              <a:ea typeface="Overlock"/>
              <a:cs typeface="Overlock"/>
              <a:sym typeface="Overlock"/>
            </a:endParaRPr>
          </a:p>
          <a:p>
            <a:pPr marL="0" lvl="0" indent="0" algn="ctr" rtl="0">
              <a:spcBef>
                <a:spcPts val="0"/>
              </a:spcBef>
              <a:spcAft>
                <a:spcPts val="0"/>
              </a:spcAft>
              <a:buNone/>
            </a:pPr>
            <a:endParaRPr sz="1600" dirty="0">
              <a:latin typeface="Overlock"/>
              <a:ea typeface="Overlock"/>
              <a:cs typeface="Overlock"/>
              <a:sym typeface="Overlock"/>
            </a:endParaRPr>
          </a:p>
        </p:txBody>
      </p:sp>
      <p:sp>
        <p:nvSpPr>
          <p:cNvPr id="98" name="Google Shape;98;p16"/>
          <p:cNvSpPr/>
          <p:nvPr/>
        </p:nvSpPr>
        <p:spPr>
          <a:xfrm>
            <a:off x="3703200" y="932700"/>
            <a:ext cx="1737600" cy="4107900"/>
          </a:xfrm>
          <a:prstGeom prst="roundRect">
            <a:avLst>
              <a:gd name="adj" fmla="val 16667"/>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u="sng" dirty="0">
              <a:solidFill>
                <a:schemeClr val="dk1"/>
              </a:solidFill>
              <a:latin typeface="Overlock"/>
              <a:ea typeface="Overlock"/>
              <a:cs typeface="Overlock"/>
              <a:sym typeface="Overlock"/>
            </a:endParaRPr>
          </a:p>
          <a:p>
            <a:pPr marL="0" lvl="0" indent="0" algn="l" rtl="0">
              <a:spcBef>
                <a:spcPts val="0"/>
              </a:spcBef>
              <a:spcAft>
                <a:spcPts val="0"/>
              </a:spcAft>
              <a:buNone/>
            </a:pPr>
            <a:endParaRPr sz="1500" u="sng" dirty="0">
              <a:solidFill>
                <a:schemeClr val="dk1"/>
              </a:solidFill>
              <a:latin typeface="Overlock"/>
              <a:ea typeface="Overlock"/>
              <a:cs typeface="Overlock"/>
              <a:sym typeface="Overlock"/>
            </a:endParaRPr>
          </a:p>
          <a:p>
            <a:pPr marL="0" lvl="0" indent="0" algn="l" rtl="0">
              <a:spcBef>
                <a:spcPts val="0"/>
              </a:spcBef>
              <a:spcAft>
                <a:spcPts val="0"/>
              </a:spcAft>
              <a:buNone/>
            </a:pPr>
            <a:endParaRPr sz="1500" u="sng" dirty="0">
              <a:solidFill>
                <a:schemeClr val="dk1"/>
              </a:solidFill>
              <a:latin typeface="Overlock"/>
              <a:ea typeface="Overlock"/>
              <a:cs typeface="Overlock"/>
              <a:sym typeface="Overlock"/>
            </a:endParaRPr>
          </a:p>
          <a:p>
            <a:pPr marL="0" lvl="0" indent="0" algn="l" rtl="0">
              <a:spcBef>
                <a:spcPts val="0"/>
              </a:spcBef>
              <a:spcAft>
                <a:spcPts val="0"/>
              </a:spcAft>
              <a:buNone/>
            </a:pPr>
            <a:endParaRPr sz="1500" u="sng" dirty="0">
              <a:solidFill>
                <a:schemeClr val="dk1"/>
              </a:solidFill>
              <a:latin typeface="Overlock"/>
              <a:ea typeface="Overlock"/>
              <a:cs typeface="Overlock"/>
              <a:sym typeface="Overlock"/>
            </a:endParaRPr>
          </a:p>
          <a:p>
            <a:pPr marL="0" lvl="0" indent="0" algn="l" rtl="0">
              <a:spcBef>
                <a:spcPts val="0"/>
              </a:spcBef>
              <a:spcAft>
                <a:spcPts val="0"/>
              </a:spcAft>
              <a:buNone/>
            </a:pPr>
            <a:endParaRPr sz="1500" u="sng" dirty="0">
              <a:solidFill>
                <a:schemeClr val="dk1"/>
              </a:solidFill>
              <a:latin typeface="Overlock"/>
              <a:ea typeface="Overlock"/>
              <a:cs typeface="Overlock"/>
              <a:sym typeface="Overlock"/>
            </a:endParaRPr>
          </a:p>
          <a:p>
            <a:pPr marL="0" lvl="0" indent="0" algn="l" rtl="0">
              <a:spcBef>
                <a:spcPts val="0"/>
              </a:spcBef>
              <a:spcAft>
                <a:spcPts val="0"/>
              </a:spcAft>
              <a:buNone/>
            </a:pPr>
            <a:endParaRPr sz="1500" u="sng" dirty="0">
              <a:solidFill>
                <a:schemeClr val="dk1"/>
              </a:solidFill>
              <a:latin typeface="Overlock"/>
              <a:ea typeface="Overlock"/>
              <a:cs typeface="Overlock"/>
              <a:sym typeface="Overlock"/>
            </a:endParaRPr>
          </a:p>
          <a:p>
            <a:pPr marL="0" lvl="0" indent="0" algn="l" rtl="0">
              <a:spcBef>
                <a:spcPts val="0"/>
              </a:spcBef>
              <a:spcAft>
                <a:spcPts val="0"/>
              </a:spcAft>
              <a:buNone/>
            </a:pPr>
            <a:endParaRPr sz="1500" u="sng" dirty="0">
              <a:solidFill>
                <a:schemeClr val="dk1"/>
              </a:solidFill>
              <a:latin typeface="Overlock"/>
              <a:ea typeface="Overlock"/>
              <a:cs typeface="Overlock"/>
              <a:sym typeface="Overlock"/>
            </a:endParaRPr>
          </a:p>
          <a:p>
            <a:pPr marL="0" lvl="0" indent="0" algn="l" rtl="0">
              <a:spcBef>
                <a:spcPts val="0"/>
              </a:spcBef>
              <a:spcAft>
                <a:spcPts val="0"/>
              </a:spcAft>
              <a:buNone/>
            </a:pPr>
            <a:endParaRPr sz="1500" u="sng" dirty="0">
              <a:solidFill>
                <a:schemeClr val="dk1"/>
              </a:solidFill>
              <a:latin typeface="Overlock"/>
              <a:ea typeface="Overlock"/>
              <a:cs typeface="Overlock"/>
              <a:sym typeface="Overlock"/>
            </a:endParaRPr>
          </a:p>
          <a:p>
            <a:pPr marL="0" lvl="0" indent="0" algn="l" rtl="0">
              <a:spcBef>
                <a:spcPts val="0"/>
              </a:spcBef>
              <a:spcAft>
                <a:spcPts val="0"/>
              </a:spcAft>
              <a:buNone/>
            </a:pPr>
            <a:endParaRPr sz="1500" u="sng" dirty="0">
              <a:solidFill>
                <a:schemeClr val="dk1"/>
              </a:solidFill>
              <a:latin typeface="Overlock"/>
              <a:ea typeface="Overlock"/>
              <a:cs typeface="Overlock"/>
              <a:sym typeface="Overlock"/>
            </a:endParaRPr>
          </a:p>
          <a:p>
            <a:pPr marL="0" lvl="0" indent="0" algn="l" rtl="0">
              <a:spcBef>
                <a:spcPts val="0"/>
              </a:spcBef>
              <a:spcAft>
                <a:spcPts val="0"/>
              </a:spcAft>
              <a:buNone/>
            </a:pPr>
            <a:endParaRPr sz="1500" u="sng" dirty="0">
              <a:solidFill>
                <a:schemeClr val="dk1"/>
              </a:solidFill>
              <a:latin typeface="Overlock"/>
              <a:ea typeface="Overlock"/>
              <a:cs typeface="Overlock"/>
              <a:sym typeface="Overlock"/>
            </a:endParaRPr>
          </a:p>
          <a:p>
            <a:pPr marL="0" lvl="0" indent="0" algn="ctr" rtl="0">
              <a:spcBef>
                <a:spcPts val="0"/>
              </a:spcBef>
              <a:spcAft>
                <a:spcPts val="0"/>
              </a:spcAft>
              <a:buNone/>
            </a:pPr>
            <a:r>
              <a:rPr lang="en-GB" sz="1500" u="sng" dirty="0" smtClean="0">
                <a:solidFill>
                  <a:schemeClr val="dk1"/>
                </a:solidFill>
                <a:latin typeface="Overlock"/>
                <a:ea typeface="Overlock"/>
                <a:cs typeface="Overlock"/>
                <a:sym typeface="Overlock"/>
              </a:rPr>
              <a:t>Wednesday 1</a:t>
            </a:r>
            <a:r>
              <a:rPr lang="en-GB" sz="1500" u="sng" baseline="30000" dirty="0" smtClean="0">
                <a:solidFill>
                  <a:schemeClr val="dk1"/>
                </a:solidFill>
                <a:latin typeface="Overlock"/>
                <a:ea typeface="Overlock"/>
                <a:cs typeface="Overlock"/>
                <a:sym typeface="Overlock"/>
              </a:rPr>
              <a:t>st</a:t>
            </a:r>
            <a:r>
              <a:rPr lang="en-GB" sz="1500" u="sng" dirty="0" smtClean="0">
                <a:solidFill>
                  <a:schemeClr val="dk1"/>
                </a:solidFill>
                <a:latin typeface="Overlock"/>
                <a:ea typeface="Overlock"/>
                <a:cs typeface="Overlock"/>
                <a:sym typeface="Overlock"/>
              </a:rPr>
              <a:t> </a:t>
            </a:r>
            <a:endParaRPr sz="1500" u="sng" dirty="0">
              <a:solidFill>
                <a:schemeClr val="dk1"/>
              </a:solidFill>
              <a:latin typeface="Overlock"/>
              <a:ea typeface="Overlock"/>
              <a:cs typeface="Overlock"/>
              <a:sym typeface="Overlock"/>
            </a:endParaRPr>
          </a:p>
          <a:p>
            <a:pPr marL="0" lvl="0" indent="0" algn="l" rtl="0">
              <a:spcBef>
                <a:spcPts val="0"/>
              </a:spcBef>
              <a:spcAft>
                <a:spcPts val="0"/>
              </a:spcAft>
              <a:buNone/>
            </a:pPr>
            <a:endParaRPr sz="1800" u="sng" dirty="0">
              <a:solidFill>
                <a:schemeClr val="dk1"/>
              </a:solidFill>
              <a:latin typeface="Overlock"/>
              <a:ea typeface="Overlock"/>
              <a:cs typeface="Overlock"/>
              <a:sym typeface="Overlock"/>
            </a:endParaRPr>
          </a:p>
          <a:p>
            <a:pPr marL="0" lvl="0" indent="0" algn="ctr" rtl="0">
              <a:spcBef>
                <a:spcPts val="0"/>
              </a:spcBef>
              <a:spcAft>
                <a:spcPts val="0"/>
              </a:spcAft>
              <a:buNone/>
            </a:pPr>
            <a:r>
              <a:rPr lang="en-GB" sz="1800" b="1" dirty="0" smtClean="0">
                <a:solidFill>
                  <a:schemeClr val="dk1"/>
                </a:solidFill>
                <a:latin typeface="Overlock"/>
                <a:ea typeface="Overlock"/>
                <a:cs typeface="Overlock"/>
                <a:sym typeface="Overlock"/>
              </a:rPr>
              <a:t>PE </a:t>
            </a:r>
            <a:r>
              <a:rPr lang="en-GB" sz="1800" b="1" dirty="0">
                <a:solidFill>
                  <a:schemeClr val="dk1"/>
                </a:solidFill>
                <a:latin typeface="Overlock"/>
                <a:ea typeface="Overlock"/>
                <a:cs typeface="Overlock"/>
                <a:sym typeface="Overlock"/>
              </a:rPr>
              <a:t>Activity:</a:t>
            </a:r>
            <a:endParaRPr sz="1800" b="1" dirty="0">
              <a:solidFill>
                <a:schemeClr val="dk1"/>
              </a:solidFill>
              <a:latin typeface="Overlock"/>
              <a:ea typeface="Overlock"/>
              <a:cs typeface="Overlock"/>
              <a:sym typeface="Overlock"/>
            </a:endParaRPr>
          </a:p>
          <a:p>
            <a:pPr marL="0" lvl="0" indent="0" algn="ctr" rtl="0">
              <a:spcBef>
                <a:spcPts val="0"/>
              </a:spcBef>
              <a:spcAft>
                <a:spcPts val="0"/>
              </a:spcAft>
              <a:buNone/>
            </a:pPr>
            <a:r>
              <a:rPr lang="en-GB" sz="1800" dirty="0">
                <a:solidFill>
                  <a:schemeClr val="dk1"/>
                </a:solidFill>
                <a:latin typeface="Overlock"/>
                <a:ea typeface="Overlock"/>
                <a:cs typeface="Overlock"/>
                <a:sym typeface="Overlock"/>
              </a:rPr>
              <a:t>Vertical Wall Jump</a:t>
            </a:r>
            <a:endParaRPr sz="1800" dirty="0">
              <a:solidFill>
                <a:schemeClr val="dk1"/>
              </a:solidFill>
              <a:latin typeface="Overlock"/>
              <a:ea typeface="Overlock"/>
              <a:cs typeface="Overlock"/>
              <a:sym typeface="Overlock"/>
            </a:endParaRPr>
          </a:p>
          <a:p>
            <a:pPr marL="0" lvl="0" indent="0" algn="ctr" rtl="0">
              <a:spcBef>
                <a:spcPts val="0"/>
              </a:spcBef>
              <a:spcAft>
                <a:spcPts val="0"/>
              </a:spcAft>
              <a:buNone/>
            </a:pPr>
            <a:endParaRPr sz="1800" dirty="0">
              <a:solidFill>
                <a:schemeClr val="dk1"/>
              </a:solidFill>
              <a:latin typeface="Overlock"/>
              <a:ea typeface="Overlock"/>
              <a:cs typeface="Overlock"/>
              <a:sym typeface="Overlock"/>
            </a:endParaRPr>
          </a:p>
          <a:p>
            <a:pPr marL="0" lvl="0" indent="0" algn="ctr" rtl="0">
              <a:spcBef>
                <a:spcPts val="0"/>
              </a:spcBef>
              <a:spcAft>
                <a:spcPts val="0"/>
              </a:spcAft>
              <a:buNone/>
            </a:pPr>
            <a:endParaRPr sz="1800" dirty="0">
              <a:solidFill>
                <a:schemeClr val="dk1"/>
              </a:solidFill>
              <a:latin typeface="Overlock"/>
              <a:ea typeface="Overlock"/>
              <a:cs typeface="Overlock"/>
              <a:sym typeface="Overlock"/>
            </a:endParaRPr>
          </a:p>
          <a:p>
            <a:pPr marL="0" lvl="0" indent="0" algn="ctr" rtl="0">
              <a:spcBef>
                <a:spcPts val="0"/>
              </a:spcBef>
              <a:spcAft>
                <a:spcPts val="0"/>
              </a:spcAft>
              <a:buNone/>
            </a:pPr>
            <a:r>
              <a:rPr lang="en-GB" sz="1800" b="1" dirty="0">
                <a:solidFill>
                  <a:schemeClr val="dk1"/>
                </a:solidFill>
                <a:latin typeface="Overlock"/>
                <a:ea typeface="Overlock"/>
                <a:cs typeface="Overlock"/>
                <a:sym typeface="Overlock"/>
              </a:rPr>
              <a:t>DT:</a:t>
            </a:r>
            <a:endParaRPr sz="1800" b="1" dirty="0">
              <a:solidFill>
                <a:schemeClr val="dk1"/>
              </a:solidFill>
              <a:latin typeface="Overlock"/>
              <a:ea typeface="Overlock"/>
              <a:cs typeface="Overlock"/>
              <a:sym typeface="Overlock"/>
            </a:endParaRPr>
          </a:p>
          <a:p>
            <a:pPr marL="0" lvl="0" indent="0" algn="ctr" rtl="0">
              <a:spcBef>
                <a:spcPts val="0"/>
              </a:spcBef>
              <a:spcAft>
                <a:spcPts val="0"/>
              </a:spcAft>
              <a:buNone/>
            </a:pPr>
            <a:r>
              <a:rPr lang="en-GB" sz="1800" dirty="0">
                <a:solidFill>
                  <a:schemeClr val="dk1"/>
                </a:solidFill>
                <a:latin typeface="Overlock"/>
                <a:ea typeface="Overlock"/>
                <a:cs typeface="Overlock"/>
                <a:sym typeface="Overlock"/>
              </a:rPr>
              <a:t>Olympic flag and medal </a:t>
            </a:r>
            <a:endParaRPr sz="1800" dirty="0">
              <a:solidFill>
                <a:schemeClr val="dk1"/>
              </a:solidFill>
              <a:latin typeface="Overlock"/>
              <a:ea typeface="Overlock"/>
              <a:cs typeface="Overlock"/>
              <a:sym typeface="Overlock"/>
            </a:endParaRPr>
          </a:p>
          <a:p>
            <a:pPr marL="0" lvl="0" indent="0" algn="ctr" rtl="0">
              <a:spcBef>
                <a:spcPts val="0"/>
              </a:spcBef>
              <a:spcAft>
                <a:spcPts val="0"/>
              </a:spcAft>
              <a:buNone/>
            </a:pPr>
            <a:endParaRPr sz="1800" u="sng" dirty="0">
              <a:solidFill>
                <a:schemeClr val="dk1"/>
              </a:solidFill>
              <a:latin typeface="Overlock"/>
              <a:ea typeface="Overlock"/>
              <a:cs typeface="Overlock"/>
              <a:sym typeface="Overlock"/>
            </a:endParaRPr>
          </a:p>
          <a:p>
            <a:pPr marL="0" lvl="0" indent="0" algn="ctr" rtl="0">
              <a:spcBef>
                <a:spcPts val="0"/>
              </a:spcBef>
              <a:spcAft>
                <a:spcPts val="0"/>
              </a:spcAft>
              <a:buNone/>
            </a:pPr>
            <a:endParaRPr sz="1200" u="sng" dirty="0">
              <a:solidFill>
                <a:schemeClr val="dk1"/>
              </a:solidFill>
              <a:latin typeface="Overlock"/>
              <a:ea typeface="Overlock"/>
              <a:cs typeface="Overlock"/>
              <a:sym typeface="Overlock"/>
            </a:endParaRPr>
          </a:p>
          <a:p>
            <a:pPr marL="0" lvl="0" indent="0" algn="ctr" rtl="0">
              <a:spcBef>
                <a:spcPts val="0"/>
              </a:spcBef>
              <a:spcAft>
                <a:spcPts val="0"/>
              </a:spcAft>
              <a:buNone/>
            </a:pPr>
            <a:endParaRPr sz="1800" u="sng" dirty="0">
              <a:solidFill>
                <a:schemeClr val="dk1"/>
              </a:solidFill>
              <a:latin typeface="Overlock"/>
              <a:ea typeface="Overlock"/>
              <a:cs typeface="Overlock"/>
              <a:sym typeface="Overlock"/>
            </a:endParaRPr>
          </a:p>
          <a:p>
            <a:pPr marL="0" lvl="0" indent="0" algn="ctr" rtl="0">
              <a:spcBef>
                <a:spcPts val="0"/>
              </a:spcBef>
              <a:spcAft>
                <a:spcPts val="0"/>
              </a:spcAft>
              <a:buNone/>
            </a:pPr>
            <a:endParaRPr sz="1800" u="sng" dirty="0">
              <a:solidFill>
                <a:schemeClr val="dk1"/>
              </a:solidFill>
              <a:latin typeface="Overlock"/>
              <a:ea typeface="Overlock"/>
              <a:cs typeface="Overlock"/>
              <a:sym typeface="Overlock"/>
            </a:endParaRPr>
          </a:p>
          <a:p>
            <a:pPr marL="0" lvl="0" indent="0" algn="ctr" rtl="0">
              <a:spcBef>
                <a:spcPts val="0"/>
              </a:spcBef>
              <a:spcAft>
                <a:spcPts val="0"/>
              </a:spcAft>
              <a:buNone/>
            </a:pPr>
            <a:endParaRPr sz="1800" u="sng" dirty="0">
              <a:solidFill>
                <a:schemeClr val="dk1"/>
              </a:solidFill>
              <a:latin typeface="Overlock"/>
              <a:ea typeface="Overlock"/>
              <a:cs typeface="Overlock"/>
              <a:sym typeface="Overlock"/>
            </a:endParaRPr>
          </a:p>
          <a:p>
            <a:pPr marL="0" lvl="0" indent="0" algn="ctr" rtl="0">
              <a:spcBef>
                <a:spcPts val="0"/>
              </a:spcBef>
              <a:spcAft>
                <a:spcPts val="0"/>
              </a:spcAft>
              <a:buNone/>
            </a:pPr>
            <a:endParaRPr sz="1800" u="sng" dirty="0">
              <a:solidFill>
                <a:schemeClr val="dk1"/>
              </a:solidFill>
              <a:latin typeface="Overlock"/>
              <a:ea typeface="Overlock"/>
              <a:cs typeface="Overlock"/>
              <a:sym typeface="Overlock"/>
            </a:endParaRPr>
          </a:p>
          <a:p>
            <a:pPr marL="0" lvl="0" indent="0" algn="ctr" rtl="0">
              <a:spcBef>
                <a:spcPts val="0"/>
              </a:spcBef>
              <a:spcAft>
                <a:spcPts val="0"/>
              </a:spcAft>
              <a:buNone/>
            </a:pPr>
            <a:endParaRPr sz="3200" u="sng" dirty="0">
              <a:solidFill>
                <a:schemeClr val="dk1"/>
              </a:solidFill>
              <a:latin typeface="Overlock"/>
              <a:ea typeface="Overlock"/>
              <a:cs typeface="Overlock"/>
              <a:sym typeface="Overlock"/>
            </a:endParaRPr>
          </a:p>
          <a:p>
            <a:pPr marL="0" lvl="0" indent="0" algn="ctr" rtl="0">
              <a:spcBef>
                <a:spcPts val="0"/>
              </a:spcBef>
              <a:spcAft>
                <a:spcPts val="0"/>
              </a:spcAft>
              <a:buNone/>
            </a:pPr>
            <a:endParaRPr sz="1000" u="sng" dirty="0">
              <a:solidFill>
                <a:schemeClr val="dk1"/>
              </a:solidFill>
              <a:latin typeface="Overlock"/>
              <a:ea typeface="Overlock"/>
              <a:cs typeface="Overlock"/>
              <a:sym typeface="Overlock"/>
            </a:endParaRPr>
          </a:p>
          <a:p>
            <a:pPr marL="0" lvl="0" indent="0" algn="ctr" rtl="0">
              <a:spcBef>
                <a:spcPts val="0"/>
              </a:spcBef>
              <a:spcAft>
                <a:spcPts val="0"/>
              </a:spcAft>
              <a:buNone/>
            </a:pPr>
            <a:endParaRPr sz="1500" u="sng" dirty="0">
              <a:latin typeface="Overlock"/>
              <a:ea typeface="Overlock"/>
              <a:cs typeface="Overlock"/>
              <a:sym typeface="Overlock"/>
            </a:endParaRPr>
          </a:p>
          <a:p>
            <a:pPr marL="0" lvl="0" indent="0" algn="ctr" rtl="0">
              <a:spcBef>
                <a:spcPts val="0"/>
              </a:spcBef>
              <a:spcAft>
                <a:spcPts val="0"/>
              </a:spcAft>
              <a:buNone/>
            </a:pPr>
            <a:endParaRPr sz="1600" dirty="0">
              <a:latin typeface="Overlock"/>
              <a:ea typeface="Overlock"/>
              <a:cs typeface="Overlock"/>
              <a:sym typeface="Overlock"/>
            </a:endParaRPr>
          </a:p>
          <a:p>
            <a:pPr marL="0" lvl="0" indent="0" algn="ctr" rtl="0">
              <a:spcBef>
                <a:spcPts val="0"/>
              </a:spcBef>
              <a:spcAft>
                <a:spcPts val="0"/>
              </a:spcAft>
              <a:buNone/>
            </a:pPr>
            <a:endParaRPr sz="1600" dirty="0">
              <a:latin typeface="Overlock"/>
              <a:ea typeface="Overlock"/>
              <a:cs typeface="Overlock"/>
              <a:sym typeface="Overlock"/>
            </a:endParaRPr>
          </a:p>
          <a:p>
            <a:pPr marL="0" lvl="0" indent="0" algn="ctr" rtl="0">
              <a:spcBef>
                <a:spcPts val="0"/>
              </a:spcBef>
              <a:spcAft>
                <a:spcPts val="0"/>
              </a:spcAft>
              <a:buNone/>
            </a:pPr>
            <a:endParaRPr sz="1600" dirty="0">
              <a:latin typeface="Overlock"/>
              <a:ea typeface="Overlock"/>
              <a:cs typeface="Overlock"/>
              <a:sym typeface="Overlock"/>
            </a:endParaRPr>
          </a:p>
        </p:txBody>
      </p:sp>
      <p:sp>
        <p:nvSpPr>
          <p:cNvPr id="99" name="Google Shape;99;p16"/>
          <p:cNvSpPr/>
          <p:nvPr/>
        </p:nvSpPr>
        <p:spPr>
          <a:xfrm>
            <a:off x="7312600" y="932700"/>
            <a:ext cx="1737600" cy="4107900"/>
          </a:xfrm>
          <a:prstGeom prst="roundRect">
            <a:avLst>
              <a:gd name="adj" fmla="val 16667"/>
            </a:avLst>
          </a:prstGeom>
          <a:solidFill>
            <a:srgbClr val="D9D2E9"/>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u="sng" dirty="0">
              <a:latin typeface="Overlock"/>
              <a:ea typeface="Overlock"/>
              <a:cs typeface="Overlock"/>
              <a:sym typeface="Overlock"/>
            </a:endParaRPr>
          </a:p>
          <a:p>
            <a:pPr marL="0" lvl="0" indent="0" algn="l" rtl="0">
              <a:spcBef>
                <a:spcPts val="0"/>
              </a:spcBef>
              <a:spcAft>
                <a:spcPts val="0"/>
              </a:spcAft>
              <a:buNone/>
            </a:pPr>
            <a:endParaRPr sz="1800" u="sng" dirty="0">
              <a:latin typeface="Overlock"/>
              <a:ea typeface="Overlock"/>
              <a:cs typeface="Overlock"/>
              <a:sym typeface="Overlock"/>
            </a:endParaRPr>
          </a:p>
          <a:p>
            <a:pPr marL="0" lvl="0" indent="0" algn="l" rtl="0">
              <a:spcBef>
                <a:spcPts val="0"/>
              </a:spcBef>
              <a:spcAft>
                <a:spcPts val="0"/>
              </a:spcAft>
              <a:buNone/>
            </a:pPr>
            <a:endParaRPr sz="1800" u="sng" dirty="0">
              <a:latin typeface="Overlock"/>
              <a:ea typeface="Overlock"/>
              <a:cs typeface="Overlock"/>
              <a:sym typeface="Overlock"/>
            </a:endParaRPr>
          </a:p>
          <a:p>
            <a:pPr marL="0" lvl="0" indent="0" algn="l" rtl="0">
              <a:spcBef>
                <a:spcPts val="0"/>
              </a:spcBef>
              <a:spcAft>
                <a:spcPts val="0"/>
              </a:spcAft>
              <a:buNone/>
            </a:pPr>
            <a:endParaRPr sz="1800" u="sng" dirty="0">
              <a:latin typeface="Overlock"/>
              <a:ea typeface="Overlock"/>
              <a:cs typeface="Overlock"/>
              <a:sym typeface="Overlock"/>
            </a:endParaRPr>
          </a:p>
          <a:p>
            <a:pPr marL="0" lvl="0" indent="0" algn="l" rtl="0">
              <a:spcBef>
                <a:spcPts val="0"/>
              </a:spcBef>
              <a:spcAft>
                <a:spcPts val="0"/>
              </a:spcAft>
              <a:buNone/>
            </a:pPr>
            <a:endParaRPr sz="1800" u="sng" dirty="0">
              <a:latin typeface="Overlock"/>
              <a:ea typeface="Overlock"/>
              <a:cs typeface="Overlock"/>
              <a:sym typeface="Overlock"/>
            </a:endParaRPr>
          </a:p>
          <a:p>
            <a:pPr marL="0" lvl="0" indent="0" algn="l" rtl="0">
              <a:spcBef>
                <a:spcPts val="0"/>
              </a:spcBef>
              <a:spcAft>
                <a:spcPts val="0"/>
              </a:spcAft>
              <a:buNone/>
            </a:pPr>
            <a:endParaRPr sz="1800" u="sng" dirty="0">
              <a:latin typeface="Overlock"/>
              <a:ea typeface="Overlock"/>
              <a:cs typeface="Overlock"/>
              <a:sym typeface="Overlock"/>
            </a:endParaRPr>
          </a:p>
          <a:p>
            <a:pPr marL="0" lvl="0" indent="0" algn="l" rtl="0">
              <a:spcBef>
                <a:spcPts val="0"/>
              </a:spcBef>
              <a:spcAft>
                <a:spcPts val="0"/>
              </a:spcAft>
              <a:buNone/>
            </a:pPr>
            <a:endParaRPr sz="1800" u="sng" dirty="0">
              <a:latin typeface="Overlock"/>
              <a:ea typeface="Overlock"/>
              <a:cs typeface="Overlock"/>
              <a:sym typeface="Overlock"/>
            </a:endParaRPr>
          </a:p>
          <a:p>
            <a:pPr marL="0" lvl="0" indent="0" algn="l" rtl="0">
              <a:spcBef>
                <a:spcPts val="0"/>
              </a:spcBef>
              <a:spcAft>
                <a:spcPts val="0"/>
              </a:spcAft>
              <a:buNone/>
            </a:pPr>
            <a:endParaRPr sz="1800" u="sng" dirty="0">
              <a:latin typeface="Overlock"/>
              <a:ea typeface="Overlock"/>
              <a:cs typeface="Overlock"/>
              <a:sym typeface="Overlock"/>
            </a:endParaRPr>
          </a:p>
          <a:p>
            <a:pPr marL="0" lvl="0" indent="0" algn="ctr" rtl="0">
              <a:spcBef>
                <a:spcPts val="0"/>
              </a:spcBef>
              <a:spcAft>
                <a:spcPts val="0"/>
              </a:spcAft>
              <a:buNone/>
            </a:pPr>
            <a:r>
              <a:rPr lang="en-GB" sz="1800" u="sng" dirty="0" smtClean="0">
                <a:latin typeface="Overlock"/>
                <a:ea typeface="Overlock"/>
                <a:cs typeface="Overlock"/>
                <a:sym typeface="Overlock"/>
              </a:rPr>
              <a:t>Friday 3rd</a:t>
            </a:r>
            <a:endParaRPr sz="1800" u="sng" dirty="0">
              <a:latin typeface="Overlock"/>
              <a:ea typeface="Overlock"/>
              <a:cs typeface="Overlock"/>
              <a:sym typeface="Overlock"/>
            </a:endParaRPr>
          </a:p>
          <a:p>
            <a:pPr marL="0" lvl="0" indent="0" algn="l" rtl="0">
              <a:spcBef>
                <a:spcPts val="0"/>
              </a:spcBef>
              <a:spcAft>
                <a:spcPts val="0"/>
              </a:spcAft>
              <a:buNone/>
            </a:pPr>
            <a:endParaRPr sz="1800" u="sng" dirty="0">
              <a:latin typeface="Overlock"/>
              <a:ea typeface="Overlock"/>
              <a:cs typeface="Overlock"/>
              <a:sym typeface="Overlock"/>
            </a:endParaRPr>
          </a:p>
          <a:p>
            <a:pPr marL="0" lvl="0" indent="0" algn="ctr" rtl="0">
              <a:spcBef>
                <a:spcPts val="0"/>
              </a:spcBef>
              <a:spcAft>
                <a:spcPts val="0"/>
              </a:spcAft>
              <a:buNone/>
            </a:pPr>
            <a:r>
              <a:rPr lang="en-GB" sz="1800" b="1" dirty="0" smtClean="0">
                <a:latin typeface="Overlock"/>
                <a:ea typeface="Overlock"/>
                <a:cs typeface="Overlock"/>
                <a:sym typeface="Overlock"/>
              </a:rPr>
              <a:t>PE </a:t>
            </a:r>
            <a:r>
              <a:rPr lang="en-GB" sz="1800" b="1" dirty="0">
                <a:latin typeface="Overlock"/>
                <a:ea typeface="Overlock"/>
                <a:cs typeface="Overlock"/>
                <a:sym typeface="Overlock"/>
              </a:rPr>
              <a:t>Activity:</a:t>
            </a:r>
            <a:endParaRPr sz="1800" b="1" dirty="0">
              <a:latin typeface="Overlock"/>
              <a:ea typeface="Overlock"/>
              <a:cs typeface="Overlock"/>
              <a:sym typeface="Overlock"/>
            </a:endParaRPr>
          </a:p>
          <a:p>
            <a:pPr marL="0" lvl="0" indent="0" algn="ctr" rtl="0">
              <a:spcBef>
                <a:spcPts val="0"/>
              </a:spcBef>
              <a:spcAft>
                <a:spcPts val="0"/>
              </a:spcAft>
              <a:buNone/>
            </a:pPr>
            <a:r>
              <a:rPr lang="en-GB" sz="1800" dirty="0">
                <a:latin typeface="Overlock"/>
                <a:ea typeface="Overlock"/>
                <a:cs typeface="Overlock"/>
                <a:sym typeface="Overlock"/>
              </a:rPr>
              <a:t>Shuttle Run Challenge</a:t>
            </a:r>
            <a:endParaRPr sz="1800" dirty="0">
              <a:latin typeface="Overlock"/>
              <a:ea typeface="Overlock"/>
              <a:cs typeface="Overlock"/>
              <a:sym typeface="Overlock"/>
            </a:endParaRPr>
          </a:p>
          <a:p>
            <a:pPr marL="0" lvl="0" indent="0" algn="ctr" rtl="0">
              <a:spcBef>
                <a:spcPts val="0"/>
              </a:spcBef>
              <a:spcAft>
                <a:spcPts val="0"/>
              </a:spcAft>
              <a:buNone/>
            </a:pPr>
            <a:endParaRPr sz="1800" dirty="0">
              <a:latin typeface="Overlock"/>
              <a:ea typeface="Overlock"/>
              <a:cs typeface="Overlock"/>
              <a:sym typeface="Overlock"/>
            </a:endParaRPr>
          </a:p>
          <a:p>
            <a:pPr marL="0" lvl="0" indent="0" algn="ctr" rtl="0">
              <a:spcBef>
                <a:spcPts val="0"/>
              </a:spcBef>
              <a:spcAft>
                <a:spcPts val="0"/>
              </a:spcAft>
              <a:buNone/>
            </a:pPr>
            <a:endParaRPr sz="1800" dirty="0">
              <a:latin typeface="Overlock"/>
              <a:ea typeface="Overlock"/>
              <a:cs typeface="Overlock"/>
              <a:sym typeface="Overlock"/>
            </a:endParaRPr>
          </a:p>
          <a:p>
            <a:pPr marL="0" lvl="0" indent="0" algn="ctr" rtl="0">
              <a:spcBef>
                <a:spcPts val="0"/>
              </a:spcBef>
              <a:spcAft>
                <a:spcPts val="0"/>
              </a:spcAft>
              <a:buNone/>
            </a:pPr>
            <a:r>
              <a:rPr lang="en-GB" sz="1800" b="1" dirty="0">
                <a:latin typeface="Overlock"/>
                <a:ea typeface="Overlock"/>
                <a:cs typeface="Overlock"/>
                <a:sym typeface="Overlock"/>
              </a:rPr>
              <a:t>Art:</a:t>
            </a:r>
            <a:endParaRPr sz="1800" b="1" dirty="0">
              <a:latin typeface="Overlock"/>
              <a:ea typeface="Overlock"/>
              <a:cs typeface="Overlock"/>
              <a:sym typeface="Overlock"/>
            </a:endParaRPr>
          </a:p>
          <a:p>
            <a:pPr marL="0" lvl="0" indent="0" algn="ctr" rtl="0">
              <a:spcBef>
                <a:spcPts val="0"/>
              </a:spcBef>
              <a:spcAft>
                <a:spcPts val="0"/>
              </a:spcAft>
              <a:buNone/>
            </a:pPr>
            <a:r>
              <a:rPr lang="en-GB" sz="1800" dirty="0">
                <a:latin typeface="Overlock"/>
                <a:ea typeface="Overlock"/>
                <a:cs typeface="Overlock"/>
                <a:sym typeface="Overlock"/>
              </a:rPr>
              <a:t>Olympic Kit Design</a:t>
            </a:r>
            <a:endParaRPr sz="1800" dirty="0">
              <a:latin typeface="Overlock"/>
              <a:ea typeface="Overlock"/>
              <a:cs typeface="Overlock"/>
              <a:sym typeface="Overlock"/>
            </a:endParaRPr>
          </a:p>
          <a:p>
            <a:pPr marL="0" lvl="0" indent="0" algn="ctr" rtl="0">
              <a:spcBef>
                <a:spcPts val="0"/>
              </a:spcBef>
              <a:spcAft>
                <a:spcPts val="0"/>
              </a:spcAft>
              <a:buNone/>
            </a:pPr>
            <a:endParaRPr sz="1800" u="sng" dirty="0">
              <a:latin typeface="Overlock"/>
              <a:ea typeface="Overlock"/>
              <a:cs typeface="Overlock"/>
              <a:sym typeface="Overlock"/>
            </a:endParaRPr>
          </a:p>
          <a:p>
            <a:pPr marL="0" lvl="0" indent="0" algn="ctr" rtl="0">
              <a:spcBef>
                <a:spcPts val="0"/>
              </a:spcBef>
              <a:spcAft>
                <a:spcPts val="0"/>
              </a:spcAft>
              <a:buNone/>
            </a:pPr>
            <a:endParaRPr sz="1800" u="sng" dirty="0">
              <a:latin typeface="Overlock"/>
              <a:ea typeface="Overlock"/>
              <a:cs typeface="Overlock"/>
              <a:sym typeface="Overlock"/>
            </a:endParaRPr>
          </a:p>
          <a:p>
            <a:pPr marL="0" lvl="0" indent="0" algn="ctr" rtl="0">
              <a:spcBef>
                <a:spcPts val="0"/>
              </a:spcBef>
              <a:spcAft>
                <a:spcPts val="0"/>
              </a:spcAft>
              <a:buNone/>
            </a:pPr>
            <a:endParaRPr sz="1800" u="sng" dirty="0">
              <a:latin typeface="Overlock"/>
              <a:ea typeface="Overlock"/>
              <a:cs typeface="Overlock"/>
              <a:sym typeface="Overlock"/>
            </a:endParaRPr>
          </a:p>
          <a:p>
            <a:pPr marL="0" lvl="0" indent="0" algn="ctr" rtl="0">
              <a:spcBef>
                <a:spcPts val="0"/>
              </a:spcBef>
              <a:spcAft>
                <a:spcPts val="0"/>
              </a:spcAft>
              <a:buNone/>
            </a:pPr>
            <a:endParaRPr sz="1800" u="sng" dirty="0">
              <a:latin typeface="Overlock"/>
              <a:ea typeface="Overlock"/>
              <a:cs typeface="Overlock"/>
              <a:sym typeface="Overlock"/>
            </a:endParaRPr>
          </a:p>
          <a:p>
            <a:pPr marL="0" lvl="0" indent="0" algn="ctr" rtl="0">
              <a:spcBef>
                <a:spcPts val="0"/>
              </a:spcBef>
              <a:spcAft>
                <a:spcPts val="0"/>
              </a:spcAft>
              <a:buNone/>
            </a:pPr>
            <a:endParaRPr sz="1800" u="sng" dirty="0">
              <a:latin typeface="Overlock"/>
              <a:ea typeface="Overlock"/>
              <a:cs typeface="Overlock"/>
              <a:sym typeface="Overlock"/>
            </a:endParaRPr>
          </a:p>
          <a:p>
            <a:pPr marL="0" lvl="0" indent="0" algn="ctr" rtl="0">
              <a:spcBef>
                <a:spcPts val="0"/>
              </a:spcBef>
              <a:spcAft>
                <a:spcPts val="0"/>
              </a:spcAft>
              <a:buNone/>
            </a:pPr>
            <a:endParaRPr sz="1800" u="sng" dirty="0">
              <a:latin typeface="Overlock"/>
              <a:ea typeface="Overlock"/>
              <a:cs typeface="Overlock"/>
              <a:sym typeface="Overlock"/>
            </a:endParaRPr>
          </a:p>
          <a:p>
            <a:pPr marL="0" lvl="0" indent="0" algn="ctr" rtl="0">
              <a:spcBef>
                <a:spcPts val="0"/>
              </a:spcBef>
              <a:spcAft>
                <a:spcPts val="0"/>
              </a:spcAft>
              <a:buNone/>
            </a:pPr>
            <a:endParaRPr sz="1800" u="sng" dirty="0">
              <a:latin typeface="Overlock"/>
              <a:ea typeface="Overlock"/>
              <a:cs typeface="Overlock"/>
              <a:sym typeface="Overlock"/>
            </a:endParaRPr>
          </a:p>
          <a:p>
            <a:pPr marL="0" lvl="0" indent="0" algn="ctr" rtl="0">
              <a:spcBef>
                <a:spcPts val="0"/>
              </a:spcBef>
              <a:spcAft>
                <a:spcPts val="0"/>
              </a:spcAft>
              <a:buNone/>
            </a:pPr>
            <a:endParaRPr sz="2600" u="sng" dirty="0">
              <a:latin typeface="Overlock"/>
              <a:ea typeface="Overlock"/>
              <a:cs typeface="Overlock"/>
              <a:sym typeface="Overlock"/>
            </a:endParaRPr>
          </a:p>
          <a:p>
            <a:pPr marL="0" lvl="0" indent="0" algn="ctr" rtl="0">
              <a:spcBef>
                <a:spcPts val="0"/>
              </a:spcBef>
              <a:spcAft>
                <a:spcPts val="0"/>
              </a:spcAft>
              <a:buNone/>
            </a:pPr>
            <a:endParaRPr sz="1600" dirty="0">
              <a:latin typeface="Overlock"/>
              <a:ea typeface="Overlock"/>
              <a:cs typeface="Overlock"/>
              <a:sym typeface="Overlock"/>
            </a:endParaRPr>
          </a:p>
          <a:p>
            <a:pPr marL="0" lvl="0" indent="0" algn="ctr" rtl="0">
              <a:spcBef>
                <a:spcPts val="0"/>
              </a:spcBef>
              <a:spcAft>
                <a:spcPts val="0"/>
              </a:spcAft>
              <a:buNone/>
            </a:pPr>
            <a:endParaRPr sz="1600" dirty="0">
              <a:latin typeface="Overlock"/>
              <a:ea typeface="Overlock"/>
              <a:cs typeface="Overlock"/>
              <a:sym typeface="Overlock"/>
            </a:endParaRPr>
          </a:p>
          <a:p>
            <a:pPr marL="0" lvl="0" indent="0" algn="l" rtl="0">
              <a:spcBef>
                <a:spcPts val="0"/>
              </a:spcBef>
              <a:spcAft>
                <a:spcPts val="0"/>
              </a:spcAft>
              <a:buNone/>
            </a:pPr>
            <a:endParaRPr sz="1600" dirty="0">
              <a:latin typeface="Overlock"/>
              <a:ea typeface="Overlock"/>
              <a:cs typeface="Overlock"/>
              <a:sym typeface="Overlock"/>
            </a:endParaRPr>
          </a:p>
        </p:txBody>
      </p:sp>
      <p:sp>
        <p:nvSpPr>
          <p:cNvPr id="100" name="Google Shape;100;p16"/>
          <p:cNvSpPr/>
          <p:nvPr/>
        </p:nvSpPr>
        <p:spPr>
          <a:xfrm>
            <a:off x="1527000" y="150850"/>
            <a:ext cx="6090000" cy="658500"/>
          </a:xfrm>
          <a:prstGeom prst="roundRect">
            <a:avLst>
              <a:gd name="adj" fmla="val 16667"/>
            </a:avLst>
          </a:prstGeom>
          <a:solidFill>
            <a:srgbClr val="FFFF00"/>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100">
                <a:latin typeface="Cabin Sketch"/>
                <a:ea typeface="Cabin Sketch"/>
                <a:cs typeface="Cabin Sketch"/>
                <a:sym typeface="Cabin Sketch"/>
              </a:rPr>
              <a:t>This Week’s Timetable </a:t>
            </a:r>
            <a:endParaRPr sz="4100">
              <a:latin typeface="Cabin Sketch"/>
              <a:ea typeface="Cabin Sketch"/>
              <a:cs typeface="Cabin Sketch"/>
              <a:sym typeface="Cabin Sketch"/>
            </a:endParaRPr>
          </a:p>
        </p:txBody>
      </p:sp>
      <p:sp>
        <p:nvSpPr>
          <p:cNvPr id="103" name="Google Shape;103;p16"/>
          <p:cNvSpPr/>
          <p:nvPr/>
        </p:nvSpPr>
        <p:spPr>
          <a:xfrm>
            <a:off x="5507900" y="932700"/>
            <a:ext cx="1737600" cy="4107900"/>
          </a:xfrm>
          <a:prstGeom prst="roundRect">
            <a:avLst>
              <a:gd name="adj" fmla="val 16667"/>
            </a:avLst>
          </a:prstGeom>
          <a:solidFill>
            <a:srgbClr val="CFE2F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u="sng" dirty="0">
              <a:solidFill>
                <a:schemeClr val="dk1"/>
              </a:solidFill>
              <a:latin typeface="Overlock"/>
              <a:ea typeface="Overlock"/>
              <a:cs typeface="Overlock"/>
              <a:sym typeface="Overlock"/>
            </a:endParaRPr>
          </a:p>
          <a:p>
            <a:pPr marL="0" lvl="0" indent="0" algn="l" rtl="0">
              <a:spcBef>
                <a:spcPts val="0"/>
              </a:spcBef>
              <a:spcAft>
                <a:spcPts val="0"/>
              </a:spcAft>
              <a:buNone/>
            </a:pPr>
            <a:endParaRPr sz="1800" u="sng" dirty="0">
              <a:solidFill>
                <a:schemeClr val="dk1"/>
              </a:solidFill>
              <a:latin typeface="Overlock"/>
              <a:ea typeface="Overlock"/>
              <a:cs typeface="Overlock"/>
              <a:sym typeface="Overlock"/>
            </a:endParaRPr>
          </a:p>
          <a:p>
            <a:pPr marL="0" lvl="0" indent="0" algn="l" rtl="0">
              <a:spcBef>
                <a:spcPts val="0"/>
              </a:spcBef>
              <a:spcAft>
                <a:spcPts val="0"/>
              </a:spcAft>
              <a:buNone/>
            </a:pPr>
            <a:endParaRPr sz="1800" u="sng" dirty="0">
              <a:solidFill>
                <a:schemeClr val="dk1"/>
              </a:solidFill>
              <a:latin typeface="Overlock"/>
              <a:ea typeface="Overlock"/>
              <a:cs typeface="Overlock"/>
              <a:sym typeface="Overlock"/>
            </a:endParaRPr>
          </a:p>
          <a:p>
            <a:pPr marL="0" lvl="0" indent="0" algn="l" rtl="0">
              <a:spcBef>
                <a:spcPts val="0"/>
              </a:spcBef>
              <a:spcAft>
                <a:spcPts val="0"/>
              </a:spcAft>
              <a:buNone/>
            </a:pPr>
            <a:endParaRPr sz="1800" u="sng" dirty="0">
              <a:solidFill>
                <a:schemeClr val="dk1"/>
              </a:solidFill>
              <a:latin typeface="Overlock"/>
              <a:ea typeface="Overlock"/>
              <a:cs typeface="Overlock"/>
              <a:sym typeface="Overlock"/>
            </a:endParaRPr>
          </a:p>
          <a:p>
            <a:pPr marL="0" lvl="0" indent="0" algn="l" rtl="0">
              <a:spcBef>
                <a:spcPts val="0"/>
              </a:spcBef>
              <a:spcAft>
                <a:spcPts val="0"/>
              </a:spcAft>
              <a:buNone/>
            </a:pPr>
            <a:endParaRPr sz="1800" u="sng" dirty="0">
              <a:solidFill>
                <a:schemeClr val="dk1"/>
              </a:solidFill>
              <a:latin typeface="Overlock"/>
              <a:ea typeface="Overlock"/>
              <a:cs typeface="Overlock"/>
              <a:sym typeface="Overlock"/>
            </a:endParaRPr>
          </a:p>
          <a:p>
            <a:pPr marL="0" lvl="0" indent="0" algn="l" rtl="0">
              <a:spcBef>
                <a:spcPts val="0"/>
              </a:spcBef>
              <a:spcAft>
                <a:spcPts val="0"/>
              </a:spcAft>
              <a:buNone/>
            </a:pPr>
            <a:endParaRPr sz="1800" u="sng" dirty="0">
              <a:solidFill>
                <a:schemeClr val="dk1"/>
              </a:solidFill>
              <a:latin typeface="Overlock"/>
              <a:ea typeface="Overlock"/>
              <a:cs typeface="Overlock"/>
              <a:sym typeface="Overlock"/>
            </a:endParaRPr>
          </a:p>
          <a:p>
            <a:pPr marL="0" lvl="0" indent="0" algn="l" rtl="0">
              <a:spcBef>
                <a:spcPts val="0"/>
              </a:spcBef>
              <a:spcAft>
                <a:spcPts val="0"/>
              </a:spcAft>
              <a:buNone/>
            </a:pPr>
            <a:endParaRPr sz="1800" u="sng" dirty="0">
              <a:solidFill>
                <a:schemeClr val="dk1"/>
              </a:solidFill>
              <a:latin typeface="Overlock"/>
              <a:ea typeface="Overlock"/>
              <a:cs typeface="Overlock"/>
              <a:sym typeface="Overlock"/>
            </a:endParaRPr>
          </a:p>
          <a:p>
            <a:pPr marL="0" lvl="0" indent="0" algn="l" rtl="0">
              <a:spcBef>
                <a:spcPts val="0"/>
              </a:spcBef>
              <a:spcAft>
                <a:spcPts val="0"/>
              </a:spcAft>
              <a:buNone/>
            </a:pPr>
            <a:r>
              <a:rPr lang="en-GB" sz="1800" u="sng" dirty="0" smtClean="0">
                <a:solidFill>
                  <a:schemeClr val="dk1"/>
                </a:solidFill>
                <a:latin typeface="Overlock"/>
                <a:ea typeface="Overlock"/>
                <a:cs typeface="Overlock"/>
                <a:sym typeface="Overlock"/>
              </a:rPr>
              <a:t>Thursday 2nd</a:t>
            </a:r>
            <a:endParaRPr sz="1800" u="sng" dirty="0">
              <a:solidFill>
                <a:schemeClr val="dk1"/>
              </a:solidFill>
              <a:latin typeface="Overlock"/>
              <a:ea typeface="Overlock"/>
              <a:cs typeface="Overlock"/>
              <a:sym typeface="Overlock"/>
            </a:endParaRPr>
          </a:p>
          <a:p>
            <a:pPr marL="0" lvl="0" indent="0" algn="l" rtl="0">
              <a:spcBef>
                <a:spcPts val="0"/>
              </a:spcBef>
              <a:spcAft>
                <a:spcPts val="0"/>
              </a:spcAft>
              <a:buNone/>
            </a:pPr>
            <a:endParaRPr sz="1800" u="sng" dirty="0">
              <a:solidFill>
                <a:schemeClr val="dk1"/>
              </a:solidFill>
              <a:latin typeface="Overlock"/>
              <a:ea typeface="Overlock"/>
              <a:cs typeface="Overlock"/>
              <a:sym typeface="Overlock"/>
            </a:endParaRPr>
          </a:p>
          <a:p>
            <a:pPr marL="0" lvl="0" indent="0" algn="ctr" rtl="0">
              <a:spcBef>
                <a:spcPts val="0"/>
              </a:spcBef>
              <a:spcAft>
                <a:spcPts val="0"/>
              </a:spcAft>
              <a:buNone/>
            </a:pPr>
            <a:r>
              <a:rPr lang="en-GB" sz="1800" b="1" dirty="0" smtClean="0">
                <a:solidFill>
                  <a:schemeClr val="dk1"/>
                </a:solidFill>
                <a:latin typeface="Overlock"/>
                <a:ea typeface="Overlock"/>
                <a:cs typeface="Overlock"/>
                <a:sym typeface="Overlock"/>
              </a:rPr>
              <a:t>PE </a:t>
            </a:r>
            <a:r>
              <a:rPr lang="en-GB" sz="1800" b="1" dirty="0">
                <a:solidFill>
                  <a:schemeClr val="dk1"/>
                </a:solidFill>
                <a:latin typeface="Overlock"/>
                <a:ea typeface="Overlock"/>
                <a:cs typeface="Overlock"/>
                <a:sym typeface="Overlock"/>
              </a:rPr>
              <a:t>Activity:</a:t>
            </a:r>
            <a:endParaRPr sz="1800" b="1" dirty="0">
              <a:solidFill>
                <a:schemeClr val="dk1"/>
              </a:solidFill>
              <a:latin typeface="Overlock"/>
              <a:ea typeface="Overlock"/>
              <a:cs typeface="Overlock"/>
              <a:sym typeface="Overlock"/>
            </a:endParaRPr>
          </a:p>
          <a:p>
            <a:pPr marL="0" lvl="0" indent="0" algn="ctr" rtl="0">
              <a:spcBef>
                <a:spcPts val="0"/>
              </a:spcBef>
              <a:spcAft>
                <a:spcPts val="0"/>
              </a:spcAft>
              <a:buNone/>
            </a:pPr>
            <a:r>
              <a:rPr lang="en-GB" sz="1800" dirty="0">
                <a:solidFill>
                  <a:schemeClr val="dk1"/>
                </a:solidFill>
                <a:latin typeface="Overlock"/>
                <a:ea typeface="Overlock"/>
                <a:cs typeface="Overlock"/>
                <a:sym typeface="Overlock"/>
              </a:rPr>
              <a:t>Target Throw Challenge</a:t>
            </a:r>
            <a:endParaRPr sz="1800" dirty="0">
              <a:solidFill>
                <a:schemeClr val="dk1"/>
              </a:solidFill>
              <a:latin typeface="Overlock"/>
              <a:ea typeface="Overlock"/>
              <a:cs typeface="Overlock"/>
              <a:sym typeface="Overlock"/>
            </a:endParaRPr>
          </a:p>
          <a:p>
            <a:pPr marL="0" lvl="0" indent="0" algn="ctr" rtl="0">
              <a:spcBef>
                <a:spcPts val="0"/>
              </a:spcBef>
              <a:spcAft>
                <a:spcPts val="0"/>
              </a:spcAft>
              <a:buNone/>
            </a:pPr>
            <a:endParaRPr sz="1800" dirty="0">
              <a:solidFill>
                <a:schemeClr val="dk1"/>
              </a:solidFill>
              <a:latin typeface="Overlock"/>
              <a:ea typeface="Overlock"/>
              <a:cs typeface="Overlock"/>
              <a:sym typeface="Overlock"/>
            </a:endParaRPr>
          </a:p>
          <a:p>
            <a:pPr marL="0" lvl="0" indent="0" algn="ctr" rtl="0">
              <a:spcBef>
                <a:spcPts val="0"/>
              </a:spcBef>
              <a:spcAft>
                <a:spcPts val="0"/>
              </a:spcAft>
              <a:buNone/>
            </a:pPr>
            <a:endParaRPr sz="1800" dirty="0">
              <a:solidFill>
                <a:schemeClr val="dk1"/>
              </a:solidFill>
              <a:latin typeface="Overlock"/>
              <a:ea typeface="Overlock"/>
              <a:cs typeface="Overlock"/>
              <a:sym typeface="Overlock"/>
            </a:endParaRPr>
          </a:p>
          <a:p>
            <a:pPr marL="0" lvl="0" indent="0" algn="ctr" rtl="0">
              <a:spcBef>
                <a:spcPts val="0"/>
              </a:spcBef>
              <a:spcAft>
                <a:spcPts val="0"/>
              </a:spcAft>
              <a:buNone/>
            </a:pPr>
            <a:r>
              <a:rPr lang="en-GB" sz="1800" b="1" dirty="0">
                <a:solidFill>
                  <a:schemeClr val="dk1"/>
                </a:solidFill>
                <a:latin typeface="Overlock"/>
                <a:ea typeface="Overlock"/>
                <a:cs typeface="Overlock"/>
                <a:sym typeface="Overlock"/>
              </a:rPr>
              <a:t>Geography:</a:t>
            </a:r>
            <a:endParaRPr sz="1800" b="1" dirty="0">
              <a:solidFill>
                <a:schemeClr val="dk1"/>
              </a:solidFill>
              <a:latin typeface="Overlock"/>
              <a:ea typeface="Overlock"/>
              <a:cs typeface="Overlock"/>
              <a:sym typeface="Overlock"/>
            </a:endParaRPr>
          </a:p>
          <a:p>
            <a:pPr marL="0" lvl="0" indent="0" algn="ctr" rtl="0">
              <a:spcBef>
                <a:spcPts val="0"/>
              </a:spcBef>
              <a:spcAft>
                <a:spcPts val="0"/>
              </a:spcAft>
              <a:buNone/>
            </a:pPr>
            <a:r>
              <a:rPr lang="en-GB" sz="1800" dirty="0">
                <a:solidFill>
                  <a:schemeClr val="dk1"/>
                </a:solidFill>
                <a:latin typeface="Overlock"/>
                <a:ea typeface="Overlock"/>
                <a:cs typeface="Overlock"/>
                <a:sym typeface="Overlock"/>
              </a:rPr>
              <a:t>Your Country </a:t>
            </a:r>
            <a:r>
              <a:rPr lang="en-GB" sz="1800" dirty="0" err="1">
                <a:solidFill>
                  <a:schemeClr val="dk1"/>
                </a:solidFill>
                <a:latin typeface="Overlock"/>
                <a:ea typeface="Overlock"/>
                <a:cs typeface="Overlock"/>
                <a:sym typeface="Overlock"/>
              </a:rPr>
              <a:t>Factfile</a:t>
            </a:r>
            <a:endParaRPr sz="1800" dirty="0">
              <a:solidFill>
                <a:schemeClr val="dk1"/>
              </a:solidFill>
              <a:latin typeface="Overlock"/>
              <a:ea typeface="Overlock"/>
              <a:cs typeface="Overlock"/>
              <a:sym typeface="Overlock"/>
            </a:endParaRPr>
          </a:p>
          <a:p>
            <a:pPr marL="0" lvl="0" indent="0" algn="ctr" rtl="0">
              <a:spcBef>
                <a:spcPts val="0"/>
              </a:spcBef>
              <a:spcAft>
                <a:spcPts val="0"/>
              </a:spcAft>
              <a:buNone/>
            </a:pPr>
            <a:endParaRPr sz="2300" u="sng" dirty="0">
              <a:solidFill>
                <a:schemeClr val="dk1"/>
              </a:solidFill>
              <a:latin typeface="Overlock"/>
              <a:ea typeface="Overlock"/>
              <a:cs typeface="Overlock"/>
              <a:sym typeface="Overlock"/>
            </a:endParaRPr>
          </a:p>
          <a:p>
            <a:pPr marL="0" lvl="0" indent="0" algn="ctr" rtl="0">
              <a:spcBef>
                <a:spcPts val="0"/>
              </a:spcBef>
              <a:spcAft>
                <a:spcPts val="0"/>
              </a:spcAft>
              <a:buNone/>
            </a:pPr>
            <a:endParaRPr sz="1800" u="sng" dirty="0">
              <a:latin typeface="Overlock"/>
              <a:ea typeface="Overlock"/>
              <a:cs typeface="Overlock"/>
              <a:sym typeface="Overlock"/>
            </a:endParaRPr>
          </a:p>
          <a:p>
            <a:pPr marL="0" lvl="0" indent="0" algn="ctr" rtl="0">
              <a:spcBef>
                <a:spcPts val="0"/>
              </a:spcBef>
              <a:spcAft>
                <a:spcPts val="0"/>
              </a:spcAft>
              <a:buNone/>
            </a:pPr>
            <a:endParaRPr sz="1800" u="sng" dirty="0">
              <a:latin typeface="Overlock"/>
              <a:ea typeface="Overlock"/>
              <a:cs typeface="Overlock"/>
              <a:sym typeface="Overlock"/>
            </a:endParaRPr>
          </a:p>
          <a:p>
            <a:pPr marL="0" lvl="0" indent="0" algn="ctr" rtl="0">
              <a:spcBef>
                <a:spcPts val="0"/>
              </a:spcBef>
              <a:spcAft>
                <a:spcPts val="0"/>
              </a:spcAft>
              <a:buNone/>
            </a:pPr>
            <a:endParaRPr sz="1800" u="sng" dirty="0">
              <a:latin typeface="Overlock"/>
              <a:ea typeface="Overlock"/>
              <a:cs typeface="Overlock"/>
              <a:sym typeface="Overlock"/>
            </a:endParaRPr>
          </a:p>
          <a:p>
            <a:pPr marL="0" lvl="0" indent="0" algn="ctr" rtl="0">
              <a:spcBef>
                <a:spcPts val="0"/>
              </a:spcBef>
              <a:spcAft>
                <a:spcPts val="0"/>
              </a:spcAft>
              <a:buNone/>
            </a:pPr>
            <a:endParaRPr sz="1800" u="sng" dirty="0">
              <a:latin typeface="Overlock"/>
              <a:ea typeface="Overlock"/>
              <a:cs typeface="Overlock"/>
              <a:sym typeface="Overlock"/>
            </a:endParaRPr>
          </a:p>
          <a:p>
            <a:pPr marL="0" lvl="0" indent="0" algn="ctr" rtl="0">
              <a:spcBef>
                <a:spcPts val="0"/>
              </a:spcBef>
              <a:spcAft>
                <a:spcPts val="0"/>
              </a:spcAft>
              <a:buNone/>
            </a:pPr>
            <a:endParaRPr sz="1800" u="sng" dirty="0">
              <a:latin typeface="Overlock"/>
              <a:ea typeface="Overlock"/>
              <a:cs typeface="Overlock"/>
              <a:sym typeface="Overlock"/>
            </a:endParaRPr>
          </a:p>
          <a:p>
            <a:pPr marL="0" lvl="0" indent="0" algn="ctr" rtl="0">
              <a:spcBef>
                <a:spcPts val="0"/>
              </a:spcBef>
              <a:spcAft>
                <a:spcPts val="0"/>
              </a:spcAft>
              <a:buNone/>
            </a:pPr>
            <a:endParaRPr sz="1800" u="sng" dirty="0">
              <a:latin typeface="Overlock"/>
              <a:ea typeface="Overlock"/>
              <a:cs typeface="Overlock"/>
              <a:sym typeface="Overlock"/>
            </a:endParaRPr>
          </a:p>
          <a:p>
            <a:pPr marL="0" lvl="0" indent="0" algn="l" rtl="0">
              <a:spcBef>
                <a:spcPts val="0"/>
              </a:spcBef>
              <a:spcAft>
                <a:spcPts val="0"/>
              </a:spcAft>
              <a:buNone/>
            </a:pPr>
            <a:endParaRPr sz="1000" b="1" dirty="0">
              <a:latin typeface="Overlock"/>
              <a:ea typeface="Overlock"/>
              <a:cs typeface="Overlock"/>
              <a:sym typeface="Overlock"/>
            </a:endParaRPr>
          </a:p>
          <a:p>
            <a:pPr marL="0" lvl="0" indent="0" algn="l" rtl="0">
              <a:spcBef>
                <a:spcPts val="0"/>
              </a:spcBef>
              <a:spcAft>
                <a:spcPts val="0"/>
              </a:spcAft>
              <a:buNone/>
            </a:pPr>
            <a:endParaRPr sz="1000" b="1" dirty="0">
              <a:latin typeface="Overlock"/>
              <a:ea typeface="Overlock"/>
              <a:cs typeface="Overlock"/>
              <a:sym typeface="Overlock"/>
            </a:endParaRPr>
          </a:p>
          <a:p>
            <a:pPr marL="0" lvl="0" indent="0" algn="l" rtl="0">
              <a:spcBef>
                <a:spcPts val="0"/>
              </a:spcBef>
              <a:spcAft>
                <a:spcPts val="0"/>
              </a:spcAft>
              <a:buNone/>
            </a:pPr>
            <a:endParaRPr sz="1000" b="1" dirty="0">
              <a:latin typeface="Overlock"/>
              <a:ea typeface="Overlock"/>
              <a:cs typeface="Overlock"/>
              <a:sym typeface="Overlock"/>
            </a:endParaRPr>
          </a:p>
          <a:p>
            <a:pPr marL="0" lvl="0" indent="0" algn="l" rtl="0">
              <a:spcBef>
                <a:spcPts val="0"/>
              </a:spcBef>
              <a:spcAft>
                <a:spcPts val="0"/>
              </a:spcAft>
              <a:buNone/>
            </a:pPr>
            <a:endParaRPr sz="1000" b="1" dirty="0">
              <a:latin typeface="Overlock"/>
              <a:ea typeface="Overlock"/>
              <a:cs typeface="Overlock"/>
              <a:sym typeface="Overlock"/>
            </a:endParaRPr>
          </a:p>
          <a:p>
            <a:pPr marL="0" lvl="0" indent="0" algn="l" rtl="0">
              <a:spcBef>
                <a:spcPts val="0"/>
              </a:spcBef>
              <a:spcAft>
                <a:spcPts val="0"/>
              </a:spcAft>
              <a:buNone/>
            </a:pPr>
            <a:endParaRPr sz="1000" b="1" dirty="0">
              <a:latin typeface="Overlock"/>
              <a:ea typeface="Overlock"/>
              <a:cs typeface="Overlock"/>
              <a:sym typeface="Overlock"/>
            </a:endParaRPr>
          </a:p>
        </p:txBody>
      </p:sp>
      <p:sp>
        <p:nvSpPr>
          <p:cNvPr id="104" name="Google Shape;104;p16"/>
          <p:cNvSpPr/>
          <p:nvPr/>
        </p:nvSpPr>
        <p:spPr>
          <a:xfrm>
            <a:off x="5649000" y="4272500"/>
            <a:ext cx="1455408" cy="768096"/>
          </a:xfrm>
          <a:prstGeom prst="irregularSeal1">
            <a:avLst/>
          </a:prstGeom>
          <a:solidFill>
            <a:srgbClr val="FFFF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latin typeface="Overlock"/>
                <a:ea typeface="Overlock"/>
                <a:cs typeface="Overlock"/>
                <a:sym typeface="Overlock"/>
              </a:rPr>
              <a:t>Fancy Dress!</a:t>
            </a:r>
            <a:endParaRPr sz="1000" b="1">
              <a:latin typeface="Overlock"/>
              <a:ea typeface="Overlock"/>
              <a:cs typeface="Overlock"/>
              <a:sym typeface="Overlock"/>
            </a:endParaRPr>
          </a:p>
        </p:txBody>
      </p:sp>
      <p:pic>
        <p:nvPicPr>
          <p:cNvPr id="2050" name="Picture 2"/>
          <p:cNvPicPr>
            <a:picLocks noChangeAspect="1" noChangeArrowheads="1"/>
          </p:cNvPicPr>
          <p:nvPr/>
        </p:nvPicPr>
        <p:blipFill>
          <a:blip r:embed="rId3"/>
          <a:srcRect/>
          <a:stretch>
            <a:fillRect/>
          </a:stretch>
        </p:blipFill>
        <p:spPr bwMode="auto">
          <a:xfrm>
            <a:off x="304448" y="11290"/>
            <a:ext cx="865206" cy="8579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08"/>
        <p:cNvGrpSpPr/>
        <p:nvPr/>
      </p:nvGrpSpPr>
      <p:grpSpPr>
        <a:xfrm>
          <a:off x="0" y="0"/>
          <a:ext cx="0" cy="0"/>
          <a:chOff x="0" y="0"/>
          <a:chExt cx="0" cy="0"/>
        </a:xfrm>
      </p:grpSpPr>
      <p:sp>
        <p:nvSpPr>
          <p:cNvPr id="109" name="Google Shape;109;p17"/>
          <p:cNvSpPr/>
          <p:nvPr/>
        </p:nvSpPr>
        <p:spPr>
          <a:xfrm>
            <a:off x="1481325" y="219475"/>
            <a:ext cx="5888100" cy="6585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300">
                <a:latin typeface="Cabin Sketch"/>
                <a:ea typeface="Cabin Sketch"/>
                <a:cs typeface="Cabin Sketch"/>
                <a:sym typeface="Cabin Sketch"/>
              </a:rPr>
              <a:t>Making It Fair and Extra Points</a:t>
            </a:r>
            <a:endParaRPr sz="3300">
              <a:latin typeface="Cabin Sketch"/>
              <a:ea typeface="Cabin Sketch"/>
              <a:cs typeface="Cabin Sketch"/>
              <a:sym typeface="Cabin Sketch"/>
            </a:endParaRPr>
          </a:p>
        </p:txBody>
      </p:sp>
      <p:sp>
        <p:nvSpPr>
          <p:cNvPr id="110" name="Google Shape;110;p17"/>
          <p:cNvSpPr/>
          <p:nvPr/>
        </p:nvSpPr>
        <p:spPr>
          <a:xfrm>
            <a:off x="141750" y="1083550"/>
            <a:ext cx="8860500" cy="38130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500" dirty="0">
                <a:latin typeface="Overlock"/>
                <a:ea typeface="Overlock"/>
                <a:cs typeface="Overlock"/>
                <a:sym typeface="Overlock"/>
              </a:rPr>
              <a:t>To make our Olympic games fair and inclusive here is how we are going to score the activities; </a:t>
            </a:r>
            <a:endParaRPr sz="1500" dirty="0">
              <a:latin typeface="Overlock"/>
              <a:ea typeface="Overlock"/>
              <a:cs typeface="Overlock"/>
              <a:sym typeface="Overlock"/>
            </a:endParaRPr>
          </a:p>
          <a:p>
            <a:pPr marL="0" lvl="0" indent="0" algn="l" rtl="0">
              <a:spcBef>
                <a:spcPts val="0"/>
              </a:spcBef>
              <a:spcAft>
                <a:spcPts val="0"/>
              </a:spcAft>
              <a:buNone/>
            </a:pPr>
            <a:endParaRPr sz="1500" dirty="0">
              <a:latin typeface="Overlock"/>
              <a:ea typeface="Overlock"/>
              <a:cs typeface="Overlock"/>
              <a:sym typeface="Overlock"/>
            </a:endParaRPr>
          </a:p>
          <a:p>
            <a:pPr marL="457200" lvl="0" indent="-323850" algn="l" rtl="0">
              <a:spcBef>
                <a:spcPts val="0"/>
              </a:spcBef>
              <a:spcAft>
                <a:spcPts val="0"/>
              </a:spcAft>
              <a:buSzPts val="1500"/>
              <a:buFont typeface="Overlock"/>
              <a:buChar char="●"/>
            </a:pPr>
            <a:r>
              <a:rPr lang="en-GB" sz="1500" dirty="0">
                <a:latin typeface="Overlock"/>
                <a:ea typeface="Overlock"/>
                <a:cs typeface="Overlock"/>
                <a:sym typeface="Overlock"/>
              </a:rPr>
              <a:t>We are going to take the top </a:t>
            </a:r>
            <a:r>
              <a:rPr lang="en-GB" sz="1500" dirty="0" smtClean="0">
                <a:latin typeface="Overlock"/>
                <a:ea typeface="Overlock"/>
                <a:cs typeface="Overlock"/>
                <a:sym typeface="Overlock"/>
              </a:rPr>
              <a:t>10 scores from </a:t>
            </a:r>
            <a:r>
              <a:rPr lang="en-GB" sz="1500" u="sng" dirty="0" smtClean="0">
                <a:latin typeface="Overlock"/>
                <a:ea typeface="Overlock"/>
                <a:cs typeface="Overlock"/>
                <a:sym typeface="Overlock"/>
              </a:rPr>
              <a:t>each KS2 class </a:t>
            </a:r>
            <a:r>
              <a:rPr lang="en-GB" sz="1500" dirty="0" smtClean="0">
                <a:latin typeface="Overlock"/>
                <a:ea typeface="Overlock"/>
                <a:cs typeface="Overlock"/>
                <a:sym typeface="Overlock"/>
              </a:rPr>
              <a:t>and </a:t>
            </a:r>
            <a:r>
              <a:rPr lang="en-GB" sz="1500" u="sng" dirty="0" smtClean="0">
                <a:latin typeface="Overlock"/>
                <a:ea typeface="Overlock"/>
                <a:cs typeface="Overlock"/>
                <a:sym typeface="Overlock"/>
              </a:rPr>
              <a:t>combine Reception and KS1 scores</a:t>
            </a:r>
            <a:r>
              <a:rPr lang="en-GB" sz="1500" dirty="0" smtClean="0">
                <a:latin typeface="Overlock"/>
                <a:ea typeface="Overlock"/>
                <a:cs typeface="Overlock"/>
                <a:sym typeface="Overlock"/>
              </a:rPr>
              <a:t>. </a:t>
            </a:r>
            <a:endParaRPr sz="1500" dirty="0">
              <a:latin typeface="Overlock"/>
              <a:ea typeface="Overlock"/>
              <a:cs typeface="Overlock"/>
              <a:sym typeface="Overlock"/>
            </a:endParaRPr>
          </a:p>
          <a:p>
            <a:pPr marL="0" lvl="0" indent="0" algn="l" rtl="0">
              <a:spcBef>
                <a:spcPts val="0"/>
              </a:spcBef>
              <a:spcAft>
                <a:spcPts val="0"/>
              </a:spcAft>
              <a:buNone/>
            </a:pPr>
            <a:endParaRPr sz="1500" dirty="0">
              <a:latin typeface="Overlock"/>
              <a:ea typeface="Overlock"/>
              <a:cs typeface="Overlock"/>
              <a:sym typeface="Overlock"/>
            </a:endParaRPr>
          </a:p>
          <a:p>
            <a:pPr marL="0" lvl="0" indent="0" algn="l" rtl="0">
              <a:spcBef>
                <a:spcPts val="0"/>
              </a:spcBef>
              <a:spcAft>
                <a:spcPts val="0"/>
              </a:spcAft>
              <a:buNone/>
            </a:pPr>
            <a:r>
              <a:rPr lang="en-GB" sz="1500" dirty="0">
                <a:latin typeface="Overlock"/>
                <a:ea typeface="Overlock"/>
                <a:cs typeface="Overlock"/>
                <a:sym typeface="Overlock"/>
              </a:rPr>
              <a:t>We </a:t>
            </a:r>
            <a:r>
              <a:rPr lang="en-GB" sz="1500" dirty="0" smtClean="0">
                <a:latin typeface="Overlock"/>
                <a:ea typeface="Overlock"/>
                <a:cs typeface="Overlock"/>
                <a:sym typeface="Overlock"/>
              </a:rPr>
              <a:t>would like </a:t>
            </a:r>
            <a:r>
              <a:rPr lang="en-GB" sz="1500" dirty="0">
                <a:latin typeface="Overlock"/>
                <a:ea typeface="Overlock"/>
                <a:cs typeface="Overlock"/>
                <a:sym typeface="Overlock"/>
              </a:rPr>
              <a:t>the children to do all the activities. We don't want to keep choosing the same child's score each day. We will take a maximum of two high scores per child and then we will start choosing others </a:t>
            </a:r>
            <a:r>
              <a:rPr lang="en-GB" sz="1500" dirty="0" smtClean="0">
                <a:latin typeface="Overlock"/>
                <a:ea typeface="Overlock"/>
                <a:cs typeface="Overlock"/>
                <a:sym typeface="Overlock"/>
              </a:rPr>
              <a:t>children's </a:t>
            </a:r>
            <a:r>
              <a:rPr lang="en-GB" sz="1500" dirty="0">
                <a:latin typeface="Overlock"/>
                <a:ea typeface="Overlock"/>
                <a:cs typeface="Overlock"/>
                <a:sym typeface="Overlock"/>
              </a:rPr>
              <a:t>scores from the class. The aim is to have as many different children from their Team contributing as much as possible.</a:t>
            </a:r>
            <a:endParaRPr sz="1500" dirty="0">
              <a:latin typeface="Overlock"/>
              <a:ea typeface="Overlock"/>
              <a:cs typeface="Overlock"/>
              <a:sym typeface="Overlock"/>
            </a:endParaRPr>
          </a:p>
          <a:p>
            <a:pPr marL="0" lvl="0" indent="0" algn="l" rtl="0">
              <a:spcBef>
                <a:spcPts val="0"/>
              </a:spcBef>
              <a:spcAft>
                <a:spcPts val="0"/>
              </a:spcAft>
              <a:buNone/>
            </a:pPr>
            <a:endParaRPr sz="1700" dirty="0">
              <a:latin typeface="Overlock"/>
              <a:ea typeface="Overlock"/>
              <a:cs typeface="Overlock"/>
              <a:sym typeface="Overlock"/>
            </a:endParaRPr>
          </a:p>
          <a:p>
            <a:pPr marL="0" lvl="0" indent="0" algn="l" rtl="0">
              <a:spcBef>
                <a:spcPts val="0"/>
              </a:spcBef>
              <a:spcAft>
                <a:spcPts val="0"/>
              </a:spcAft>
              <a:buNone/>
            </a:pPr>
            <a:r>
              <a:rPr lang="en-GB" sz="1700" b="1" dirty="0">
                <a:solidFill>
                  <a:srgbClr val="FF0000"/>
                </a:solidFill>
                <a:latin typeface="Overlock"/>
                <a:ea typeface="Overlock"/>
                <a:cs typeface="Overlock"/>
                <a:sym typeface="Overlock"/>
              </a:rPr>
              <a:t>Extra </a:t>
            </a:r>
            <a:r>
              <a:rPr lang="en-GB" sz="1700" b="1" dirty="0" smtClean="0">
                <a:solidFill>
                  <a:srgbClr val="FF0000"/>
                </a:solidFill>
                <a:latin typeface="Overlock"/>
                <a:ea typeface="Overlock"/>
                <a:cs typeface="Overlock"/>
                <a:sym typeface="Overlock"/>
              </a:rPr>
              <a:t>Points will be awarded </a:t>
            </a:r>
            <a:r>
              <a:rPr lang="en-GB" sz="1700" dirty="0" smtClean="0">
                <a:solidFill>
                  <a:srgbClr val="FF0000"/>
                </a:solidFill>
                <a:latin typeface="Overlock"/>
                <a:ea typeface="Overlock"/>
                <a:cs typeface="Overlock"/>
                <a:sym typeface="Overlock"/>
              </a:rPr>
              <a:t>If </a:t>
            </a:r>
            <a:r>
              <a:rPr lang="en-GB" sz="1700" dirty="0">
                <a:solidFill>
                  <a:srgbClr val="FF0000"/>
                </a:solidFill>
                <a:latin typeface="Overlock"/>
                <a:ea typeface="Overlock"/>
                <a:cs typeface="Overlock"/>
                <a:sym typeface="Overlock"/>
              </a:rPr>
              <a:t>you </a:t>
            </a:r>
            <a:r>
              <a:rPr lang="en-GB" sz="1700" dirty="0" smtClean="0">
                <a:solidFill>
                  <a:srgbClr val="FF0000"/>
                </a:solidFill>
                <a:latin typeface="Overlock"/>
                <a:ea typeface="Overlock"/>
                <a:cs typeface="Overlock"/>
                <a:sym typeface="Overlock"/>
              </a:rPr>
              <a:t>email </a:t>
            </a:r>
            <a:r>
              <a:rPr lang="en-GB" sz="1700" dirty="0">
                <a:solidFill>
                  <a:srgbClr val="FF0000"/>
                </a:solidFill>
                <a:latin typeface="Overlock"/>
                <a:ea typeface="Overlock"/>
                <a:cs typeface="Overlock"/>
                <a:sym typeface="Overlock"/>
              </a:rPr>
              <a:t>us a </a:t>
            </a:r>
            <a:r>
              <a:rPr lang="en-GB" sz="1700" dirty="0" smtClean="0">
                <a:solidFill>
                  <a:srgbClr val="FF0000"/>
                </a:solidFill>
                <a:latin typeface="Overlock"/>
                <a:ea typeface="Overlock"/>
                <a:cs typeface="Overlock"/>
                <a:sym typeface="Overlock"/>
              </a:rPr>
              <a:t>picture </a:t>
            </a:r>
            <a:r>
              <a:rPr lang="en-GB" sz="1700" dirty="0">
                <a:solidFill>
                  <a:srgbClr val="FF0000"/>
                </a:solidFill>
                <a:latin typeface="Overlock"/>
                <a:ea typeface="Overlock"/>
                <a:cs typeface="Overlock"/>
                <a:sym typeface="Overlock"/>
              </a:rPr>
              <a:t>of you completing the non PE activity </a:t>
            </a:r>
            <a:r>
              <a:rPr lang="en-GB" sz="1700" dirty="0" smtClean="0">
                <a:solidFill>
                  <a:srgbClr val="FF0000"/>
                </a:solidFill>
                <a:latin typeface="Overlock"/>
                <a:ea typeface="Overlock"/>
                <a:cs typeface="Overlock"/>
                <a:sym typeface="Overlock"/>
              </a:rPr>
              <a:t>task.</a:t>
            </a:r>
            <a:endParaRPr sz="1700" dirty="0">
              <a:solidFill>
                <a:srgbClr val="FF0000"/>
              </a:solidFill>
              <a:latin typeface="Overlock"/>
              <a:ea typeface="Overlock"/>
              <a:cs typeface="Overlock"/>
              <a:sym typeface="Overlock"/>
            </a:endParaRPr>
          </a:p>
          <a:p>
            <a:pPr marL="0" lvl="0" indent="0" algn="l" rtl="0">
              <a:spcBef>
                <a:spcPts val="0"/>
              </a:spcBef>
              <a:spcAft>
                <a:spcPts val="0"/>
              </a:spcAft>
              <a:buNone/>
            </a:pPr>
            <a:endParaRPr sz="1700" dirty="0">
              <a:latin typeface="Overlock"/>
              <a:ea typeface="Overlock"/>
              <a:cs typeface="Overlock"/>
              <a:sym typeface="Overlock"/>
            </a:endParaRPr>
          </a:p>
        </p:txBody>
      </p:sp>
      <p:pic>
        <p:nvPicPr>
          <p:cNvPr id="6" name="Picture 3"/>
          <p:cNvPicPr>
            <a:picLocks noChangeAspect="1" noChangeArrowheads="1"/>
          </p:cNvPicPr>
          <p:nvPr/>
        </p:nvPicPr>
        <p:blipFill>
          <a:blip r:embed="rId3"/>
          <a:srcRect/>
          <a:stretch>
            <a:fillRect/>
          </a:stretch>
        </p:blipFill>
        <p:spPr bwMode="auto">
          <a:xfrm>
            <a:off x="7995533" y="185377"/>
            <a:ext cx="956556" cy="13308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16"/>
        <p:cNvGrpSpPr/>
        <p:nvPr/>
      </p:nvGrpSpPr>
      <p:grpSpPr>
        <a:xfrm>
          <a:off x="0" y="0"/>
          <a:ext cx="0" cy="0"/>
          <a:chOff x="0" y="0"/>
          <a:chExt cx="0" cy="0"/>
        </a:xfrm>
      </p:grpSpPr>
      <p:sp>
        <p:nvSpPr>
          <p:cNvPr id="117" name="Google Shape;117;p18"/>
          <p:cNvSpPr/>
          <p:nvPr/>
        </p:nvSpPr>
        <p:spPr>
          <a:xfrm>
            <a:off x="198325" y="952000"/>
            <a:ext cx="4218000" cy="3953400"/>
          </a:xfrm>
          <a:prstGeom prst="roundRect">
            <a:avLst>
              <a:gd name="adj" fmla="val 16667"/>
            </a:avLst>
          </a:prstGeom>
          <a:solidFill>
            <a:srgbClr val="FFFFFF"/>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b="1" u="sng" dirty="0">
                <a:latin typeface="Overlock"/>
                <a:ea typeface="Overlock"/>
                <a:cs typeface="Overlock"/>
                <a:sym typeface="Overlock"/>
              </a:rPr>
              <a:t>PE Activity: Standing Long Jump</a:t>
            </a:r>
            <a:endParaRPr sz="2400" b="1" u="sng" dirty="0">
              <a:latin typeface="Overlock"/>
              <a:ea typeface="Overlock"/>
              <a:cs typeface="Overlock"/>
              <a:sym typeface="Overlock"/>
            </a:endParaRPr>
          </a:p>
          <a:p>
            <a:pPr marL="0" lvl="0" indent="0" algn="ctr" rtl="0">
              <a:spcBef>
                <a:spcPts val="0"/>
              </a:spcBef>
              <a:spcAft>
                <a:spcPts val="0"/>
              </a:spcAft>
              <a:buNone/>
            </a:pPr>
            <a:endParaRPr sz="1000" b="1" u="sng" dirty="0">
              <a:latin typeface="Overlock"/>
              <a:ea typeface="Overlock"/>
              <a:cs typeface="Overlock"/>
              <a:sym typeface="Overlock"/>
            </a:endParaRPr>
          </a:p>
          <a:p>
            <a:pPr marL="0" lvl="0" indent="0" algn="l" rtl="0">
              <a:spcBef>
                <a:spcPts val="0"/>
              </a:spcBef>
              <a:spcAft>
                <a:spcPts val="0"/>
              </a:spcAft>
              <a:buNone/>
            </a:pPr>
            <a:r>
              <a:rPr lang="en-GB" sz="1600" dirty="0">
                <a:latin typeface="Overlock"/>
                <a:ea typeface="Overlock"/>
                <a:cs typeface="Overlock"/>
                <a:sym typeface="Overlock"/>
              </a:rPr>
              <a:t>Equipment:  Measuring </a:t>
            </a:r>
            <a:r>
              <a:rPr lang="en-GB" sz="1600" dirty="0" smtClean="0">
                <a:latin typeface="Overlock"/>
                <a:ea typeface="Overlock"/>
                <a:cs typeface="Overlock"/>
                <a:sym typeface="Overlock"/>
              </a:rPr>
              <a:t>Tape</a:t>
            </a:r>
          </a:p>
          <a:p>
            <a:pPr marL="0" lvl="0" indent="0" algn="l" rtl="0">
              <a:spcBef>
                <a:spcPts val="0"/>
              </a:spcBef>
              <a:spcAft>
                <a:spcPts val="0"/>
              </a:spcAft>
              <a:buNone/>
            </a:pPr>
            <a:endParaRPr lang="en-GB" sz="1600" dirty="0" smtClean="0">
              <a:latin typeface="Overlock"/>
              <a:ea typeface="Overlock"/>
              <a:cs typeface="Overlock"/>
              <a:sym typeface="Overlock"/>
            </a:endParaRPr>
          </a:p>
          <a:p>
            <a:pPr marL="0" lvl="0" indent="0" algn="l" rtl="0">
              <a:spcBef>
                <a:spcPts val="0"/>
              </a:spcBef>
              <a:spcAft>
                <a:spcPts val="0"/>
              </a:spcAft>
              <a:buNone/>
            </a:pPr>
            <a:endParaRPr sz="1600" dirty="0">
              <a:latin typeface="Overlock"/>
              <a:ea typeface="Overlock"/>
              <a:cs typeface="Overlock"/>
              <a:sym typeface="Overlock"/>
            </a:endParaRPr>
          </a:p>
          <a:p>
            <a:pPr marL="0" lvl="0" indent="0" algn="l" rtl="0">
              <a:spcBef>
                <a:spcPts val="0"/>
              </a:spcBef>
              <a:spcAft>
                <a:spcPts val="0"/>
              </a:spcAft>
              <a:buNone/>
            </a:pPr>
            <a:endParaRPr sz="1600" dirty="0">
              <a:latin typeface="Overlock"/>
              <a:ea typeface="Overlock"/>
              <a:cs typeface="Overlock"/>
              <a:sym typeface="Overlock"/>
            </a:endParaRPr>
          </a:p>
          <a:p>
            <a:pPr marL="0" lvl="0" indent="0" algn="l" rtl="0">
              <a:lnSpc>
                <a:spcPct val="115000"/>
              </a:lnSpc>
              <a:spcBef>
                <a:spcPts val="1600"/>
              </a:spcBef>
              <a:spcAft>
                <a:spcPts val="0"/>
              </a:spcAft>
              <a:buNone/>
            </a:pPr>
            <a:endParaRPr lang="en-GB" sz="1600" dirty="0" smtClean="0">
              <a:solidFill>
                <a:schemeClr val="dk1"/>
              </a:solidFill>
              <a:latin typeface="Overlock"/>
              <a:ea typeface="Overlock"/>
              <a:cs typeface="Overlock"/>
              <a:sym typeface="Overlock"/>
            </a:endParaRPr>
          </a:p>
          <a:p>
            <a:pPr marL="0" lvl="0" indent="0" algn="l" rtl="0">
              <a:lnSpc>
                <a:spcPct val="115000"/>
              </a:lnSpc>
              <a:spcBef>
                <a:spcPts val="1600"/>
              </a:spcBef>
              <a:spcAft>
                <a:spcPts val="0"/>
              </a:spcAft>
              <a:buNone/>
            </a:pPr>
            <a:r>
              <a:rPr lang="en-GB" sz="1600" dirty="0" smtClean="0">
                <a:solidFill>
                  <a:schemeClr val="dk1"/>
                </a:solidFill>
                <a:latin typeface="Overlock"/>
                <a:ea typeface="Overlock"/>
                <a:cs typeface="Overlock"/>
                <a:sym typeface="Overlock"/>
              </a:rPr>
              <a:t>Record </a:t>
            </a:r>
            <a:r>
              <a:rPr lang="en-GB" sz="1600" dirty="0">
                <a:solidFill>
                  <a:schemeClr val="dk1"/>
                </a:solidFill>
                <a:latin typeface="Overlock"/>
                <a:ea typeface="Overlock"/>
                <a:cs typeface="Overlock"/>
                <a:sym typeface="Overlock"/>
              </a:rPr>
              <a:t>your score </a:t>
            </a:r>
            <a:r>
              <a:rPr lang="en-GB" sz="1600" dirty="0" smtClean="0">
                <a:solidFill>
                  <a:schemeClr val="dk1"/>
                </a:solidFill>
                <a:latin typeface="Overlock"/>
                <a:ea typeface="Overlock"/>
                <a:cs typeface="Overlock"/>
                <a:sym typeface="Overlock"/>
              </a:rPr>
              <a:t>and email your class teacher. </a:t>
            </a:r>
          </a:p>
          <a:p>
            <a:pPr marL="0" lvl="0" indent="0" algn="l" rtl="0">
              <a:lnSpc>
                <a:spcPct val="115000"/>
              </a:lnSpc>
              <a:spcBef>
                <a:spcPts val="1600"/>
              </a:spcBef>
              <a:spcAft>
                <a:spcPts val="0"/>
              </a:spcAft>
              <a:buNone/>
            </a:pPr>
            <a:r>
              <a:rPr lang="en-GB" sz="1600" dirty="0" smtClean="0">
                <a:solidFill>
                  <a:schemeClr val="dk1"/>
                </a:solidFill>
                <a:latin typeface="Overlock"/>
                <a:ea typeface="Overlock"/>
                <a:cs typeface="Overlock"/>
                <a:sym typeface="Overlock"/>
              </a:rPr>
              <a:t>   95cm = 95 points  /  1m 5cm = 105 points. </a:t>
            </a:r>
            <a:endParaRPr lang="en-GB" sz="1600" dirty="0">
              <a:solidFill>
                <a:schemeClr val="dk1"/>
              </a:solidFill>
              <a:latin typeface="Overlock"/>
              <a:ea typeface="Overlock"/>
              <a:cs typeface="Overlock"/>
              <a:sym typeface="Overlock"/>
            </a:endParaRPr>
          </a:p>
        </p:txBody>
      </p:sp>
      <p:sp>
        <p:nvSpPr>
          <p:cNvPr id="118" name="Google Shape;118;p18"/>
          <p:cNvSpPr/>
          <p:nvPr/>
        </p:nvSpPr>
        <p:spPr>
          <a:xfrm>
            <a:off x="4753800" y="952000"/>
            <a:ext cx="4218000" cy="3953400"/>
          </a:xfrm>
          <a:prstGeom prst="roundRect">
            <a:avLst>
              <a:gd name="adj" fmla="val 16667"/>
            </a:avLst>
          </a:prstGeom>
          <a:solidFill>
            <a:srgbClr val="FFFFFF"/>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b="1" u="sng" dirty="0">
              <a:latin typeface="Overlock"/>
              <a:ea typeface="Overlock"/>
              <a:cs typeface="Overlock"/>
              <a:sym typeface="Overlock"/>
            </a:endParaRPr>
          </a:p>
          <a:p>
            <a:pPr marL="0" lvl="0" indent="0" algn="ctr" rtl="0">
              <a:spcBef>
                <a:spcPts val="0"/>
              </a:spcBef>
              <a:spcAft>
                <a:spcPts val="0"/>
              </a:spcAft>
              <a:buNone/>
            </a:pPr>
            <a:endParaRPr sz="1600" b="1" u="sng" dirty="0">
              <a:latin typeface="Overlock"/>
              <a:ea typeface="Overlock"/>
              <a:cs typeface="Overlock"/>
              <a:sym typeface="Overlock"/>
            </a:endParaRPr>
          </a:p>
          <a:p>
            <a:pPr marL="0" lvl="0" indent="0" algn="ctr" rtl="0">
              <a:spcBef>
                <a:spcPts val="0"/>
              </a:spcBef>
              <a:spcAft>
                <a:spcPts val="0"/>
              </a:spcAft>
              <a:buNone/>
            </a:pPr>
            <a:endParaRPr sz="1600" b="1" u="sng" dirty="0">
              <a:latin typeface="Overlock"/>
              <a:ea typeface="Overlock"/>
              <a:cs typeface="Overlock"/>
              <a:sym typeface="Overlock"/>
            </a:endParaRPr>
          </a:p>
          <a:p>
            <a:pPr marL="0" lvl="0" indent="0" algn="ctr" rtl="0">
              <a:spcBef>
                <a:spcPts val="0"/>
              </a:spcBef>
              <a:spcAft>
                <a:spcPts val="0"/>
              </a:spcAft>
              <a:buNone/>
            </a:pPr>
            <a:endParaRPr sz="1600" b="1" u="sng" dirty="0">
              <a:latin typeface="Overlock"/>
              <a:ea typeface="Overlock"/>
              <a:cs typeface="Overlock"/>
              <a:sym typeface="Overlock"/>
            </a:endParaRPr>
          </a:p>
          <a:p>
            <a:pPr marL="0" lvl="0" indent="0" algn="ctr" rtl="0">
              <a:spcBef>
                <a:spcPts val="0"/>
              </a:spcBef>
              <a:spcAft>
                <a:spcPts val="0"/>
              </a:spcAft>
              <a:buNone/>
            </a:pPr>
            <a:endParaRPr sz="1600" b="1" u="sng" dirty="0">
              <a:latin typeface="Overlock"/>
              <a:ea typeface="Overlock"/>
              <a:cs typeface="Overlock"/>
              <a:sym typeface="Overlock"/>
            </a:endParaRPr>
          </a:p>
          <a:p>
            <a:pPr marL="0" lvl="0" indent="0" algn="ctr" rtl="0">
              <a:spcBef>
                <a:spcPts val="0"/>
              </a:spcBef>
              <a:spcAft>
                <a:spcPts val="0"/>
              </a:spcAft>
              <a:buNone/>
            </a:pPr>
            <a:endParaRPr sz="1600" b="1" u="sng" dirty="0">
              <a:latin typeface="Overlock"/>
              <a:ea typeface="Overlock"/>
              <a:cs typeface="Overlock"/>
              <a:sym typeface="Overlock"/>
            </a:endParaRPr>
          </a:p>
          <a:p>
            <a:pPr marL="0" lvl="0" indent="0" algn="ctr" rtl="0">
              <a:spcBef>
                <a:spcPts val="0"/>
              </a:spcBef>
              <a:spcAft>
                <a:spcPts val="0"/>
              </a:spcAft>
              <a:buNone/>
            </a:pPr>
            <a:r>
              <a:rPr lang="en-GB" sz="1600" b="1" u="sng" dirty="0" smtClean="0">
                <a:latin typeface="Overlock"/>
                <a:ea typeface="Overlock"/>
                <a:cs typeface="Overlock"/>
                <a:sym typeface="Overlock"/>
              </a:rPr>
              <a:t>Science </a:t>
            </a:r>
            <a:r>
              <a:rPr lang="en-GB" sz="1600" b="1" u="sng" dirty="0">
                <a:latin typeface="Overlock"/>
                <a:ea typeface="Overlock"/>
                <a:cs typeface="Overlock"/>
                <a:sym typeface="Overlock"/>
              </a:rPr>
              <a:t>Activity </a:t>
            </a:r>
            <a:endParaRPr sz="1600" b="1" u="sng" dirty="0">
              <a:latin typeface="Overlock"/>
              <a:ea typeface="Overlock"/>
              <a:cs typeface="Overlock"/>
              <a:sym typeface="Overlock"/>
            </a:endParaRPr>
          </a:p>
          <a:p>
            <a:pPr marL="0" lvl="0" indent="0" algn="ctr" rtl="0">
              <a:spcBef>
                <a:spcPts val="0"/>
              </a:spcBef>
              <a:spcAft>
                <a:spcPts val="0"/>
              </a:spcAft>
              <a:buNone/>
            </a:pPr>
            <a:endParaRPr sz="1600" b="1" u="sng" dirty="0">
              <a:latin typeface="Overlock"/>
              <a:ea typeface="Overlock"/>
              <a:cs typeface="Overlock"/>
              <a:sym typeface="Overlock"/>
            </a:endParaRPr>
          </a:p>
          <a:p>
            <a:pPr marL="0" lvl="0" indent="0" algn="l" rtl="0">
              <a:spcBef>
                <a:spcPts val="0"/>
              </a:spcBef>
              <a:spcAft>
                <a:spcPts val="0"/>
              </a:spcAft>
              <a:buNone/>
            </a:pPr>
            <a:r>
              <a:rPr lang="en-GB" sz="1600" dirty="0">
                <a:latin typeface="Overlock"/>
                <a:ea typeface="Overlock"/>
                <a:cs typeface="Overlock"/>
                <a:sym typeface="Overlock"/>
              </a:rPr>
              <a:t>Can you make a healthy </a:t>
            </a:r>
            <a:r>
              <a:rPr lang="en-GB" sz="1600" dirty="0" smtClean="0">
                <a:latin typeface="Overlock"/>
                <a:ea typeface="Overlock"/>
                <a:cs typeface="Overlock"/>
                <a:sym typeface="Overlock"/>
              </a:rPr>
              <a:t>meal or </a:t>
            </a:r>
            <a:r>
              <a:rPr lang="en-GB" sz="1600" dirty="0" err="1" smtClean="0">
                <a:latin typeface="Overlock"/>
                <a:ea typeface="Overlock"/>
                <a:cs typeface="Overlock"/>
                <a:sym typeface="Overlock"/>
              </a:rPr>
              <a:t>smoothie</a:t>
            </a:r>
            <a:r>
              <a:rPr lang="en-GB" sz="1600" dirty="0" smtClean="0">
                <a:latin typeface="Overlock"/>
                <a:ea typeface="Overlock"/>
                <a:cs typeface="Overlock"/>
                <a:sym typeface="Overlock"/>
              </a:rPr>
              <a:t> </a:t>
            </a:r>
            <a:r>
              <a:rPr lang="en-GB" sz="1600" dirty="0">
                <a:latin typeface="Overlock"/>
                <a:ea typeface="Overlock"/>
                <a:cs typeface="Overlock"/>
                <a:sym typeface="Overlock"/>
              </a:rPr>
              <a:t>with your family. What ingredients are in it? Why are these ingredients healthy? Did you enjoy it? </a:t>
            </a:r>
            <a:r>
              <a:rPr lang="en-GB" sz="1600" dirty="0" smtClean="0">
                <a:latin typeface="Overlock"/>
                <a:ea typeface="Overlock"/>
                <a:cs typeface="Overlock"/>
                <a:sym typeface="Overlock"/>
              </a:rPr>
              <a:t>Please send a photo of your meal to your teacher. </a:t>
            </a:r>
            <a:endParaRPr sz="1600" dirty="0">
              <a:latin typeface="Overlock"/>
              <a:ea typeface="Overlock"/>
              <a:cs typeface="Overlock"/>
              <a:sym typeface="Overlock"/>
            </a:endParaRPr>
          </a:p>
          <a:p>
            <a:pPr marL="0" lvl="0" indent="0" algn="l" rtl="0">
              <a:spcBef>
                <a:spcPts val="0"/>
              </a:spcBef>
              <a:spcAft>
                <a:spcPts val="0"/>
              </a:spcAft>
              <a:buNone/>
            </a:pPr>
            <a:endParaRPr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p:txBody>
      </p:sp>
      <p:sp>
        <p:nvSpPr>
          <p:cNvPr id="119" name="Google Shape;119;p18"/>
          <p:cNvSpPr/>
          <p:nvPr/>
        </p:nvSpPr>
        <p:spPr>
          <a:xfrm>
            <a:off x="1768800" y="158675"/>
            <a:ext cx="5606400" cy="634800"/>
          </a:xfrm>
          <a:prstGeom prst="roundRect">
            <a:avLst>
              <a:gd name="adj" fmla="val 16667"/>
            </a:avLst>
          </a:prstGeom>
          <a:solidFill>
            <a:srgbClr val="FFFFFF"/>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5200" dirty="0">
                <a:latin typeface="Cabin Sketch"/>
                <a:ea typeface="Cabin Sketch"/>
                <a:cs typeface="Cabin Sketch"/>
                <a:sym typeface="Cabin Sketch"/>
              </a:rPr>
              <a:t>Monday </a:t>
            </a:r>
            <a:r>
              <a:rPr lang="en-GB" sz="5200" dirty="0" smtClean="0">
                <a:latin typeface="Cabin Sketch"/>
                <a:ea typeface="Cabin Sketch"/>
                <a:cs typeface="Cabin Sketch"/>
                <a:sym typeface="Cabin Sketch"/>
              </a:rPr>
              <a:t>29th</a:t>
            </a:r>
            <a:endParaRPr sz="5200" dirty="0">
              <a:latin typeface="Cabin Sketch"/>
              <a:ea typeface="Cabin Sketch"/>
              <a:cs typeface="Cabin Sketch"/>
              <a:sym typeface="Cabin Sketch"/>
            </a:endParaRPr>
          </a:p>
        </p:txBody>
      </p:sp>
      <p:pic>
        <p:nvPicPr>
          <p:cNvPr id="122" name="Google Shape;122;p18"/>
          <p:cNvPicPr preferRelativeResize="0"/>
          <p:nvPr/>
        </p:nvPicPr>
        <p:blipFill>
          <a:blip r:embed="rId3">
            <a:alphaModFix/>
          </a:blip>
          <a:stretch>
            <a:fillRect/>
          </a:stretch>
        </p:blipFill>
        <p:spPr>
          <a:xfrm>
            <a:off x="6071063" y="3364089"/>
            <a:ext cx="1797293" cy="1199011"/>
          </a:xfrm>
          <a:prstGeom prst="rect">
            <a:avLst/>
          </a:prstGeom>
          <a:noFill/>
          <a:ln w="38100" cap="flat" cmpd="sng">
            <a:solidFill>
              <a:schemeClr val="dk2"/>
            </a:solidFill>
            <a:prstDash val="solid"/>
            <a:round/>
            <a:headEnd type="none" w="sm" len="sm"/>
            <a:tailEnd type="none" w="sm" len="sm"/>
          </a:ln>
        </p:spPr>
      </p:pic>
      <p:pic>
        <p:nvPicPr>
          <p:cNvPr id="3074" name="Picture 2"/>
          <p:cNvPicPr>
            <a:picLocks noChangeAspect="1" noChangeArrowheads="1"/>
          </p:cNvPicPr>
          <p:nvPr/>
        </p:nvPicPr>
        <p:blipFill>
          <a:blip r:embed="rId4"/>
          <a:srcRect/>
          <a:stretch>
            <a:fillRect/>
          </a:stretch>
        </p:blipFill>
        <p:spPr bwMode="auto">
          <a:xfrm>
            <a:off x="1284465" y="2553672"/>
            <a:ext cx="2113492" cy="11441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26"/>
        <p:cNvGrpSpPr/>
        <p:nvPr/>
      </p:nvGrpSpPr>
      <p:grpSpPr>
        <a:xfrm>
          <a:off x="0" y="0"/>
          <a:ext cx="0" cy="0"/>
          <a:chOff x="0" y="0"/>
          <a:chExt cx="0" cy="0"/>
        </a:xfrm>
      </p:grpSpPr>
      <p:sp>
        <p:nvSpPr>
          <p:cNvPr id="127" name="Google Shape;127;p19"/>
          <p:cNvSpPr/>
          <p:nvPr/>
        </p:nvSpPr>
        <p:spPr>
          <a:xfrm>
            <a:off x="187036" y="985866"/>
            <a:ext cx="4218000" cy="3953400"/>
          </a:xfrm>
          <a:prstGeom prst="roundRect">
            <a:avLst>
              <a:gd name="adj" fmla="val 16667"/>
            </a:avLst>
          </a:prstGeom>
          <a:solidFill>
            <a:srgbClr val="FFFFFF"/>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GB" sz="1600" b="1" u="sng" dirty="0" smtClean="0">
              <a:latin typeface="Overlock"/>
              <a:ea typeface="Overlock"/>
              <a:cs typeface="Overlock"/>
              <a:sym typeface="Overlock"/>
            </a:endParaRPr>
          </a:p>
          <a:p>
            <a:pPr marL="0" lvl="0" indent="0" algn="ctr" rtl="0">
              <a:spcBef>
                <a:spcPts val="0"/>
              </a:spcBef>
              <a:spcAft>
                <a:spcPts val="0"/>
              </a:spcAft>
              <a:buNone/>
            </a:pPr>
            <a:endParaRPr lang="en-GB" sz="1600" b="1" u="sng" dirty="0" smtClean="0">
              <a:latin typeface="Overlock"/>
              <a:ea typeface="Overlock"/>
              <a:cs typeface="Overlock"/>
              <a:sym typeface="Overlock"/>
            </a:endParaRPr>
          </a:p>
          <a:p>
            <a:pPr marL="0" lvl="0" indent="0" algn="ctr" rtl="0">
              <a:spcBef>
                <a:spcPts val="0"/>
              </a:spcBef>
              <a:spcAft>
                <a:spcPts val="0"/>
              </a:spcAft>
              <a:buNone/>
            </a:pPr>
            <a:endParaRPr lang="en-GB" sz="1600" b="1" u="sng" dirty="0" smtClean="0">
              <a:latin typeface="Overlock"/>
              <a:ea typeface="Overlock"/>
              <a:cs typeface="Overlock"/>
              <a:sym typeface="Overlock"/>
            </a:endParaRPr>
          </a:p>
          <a:p>
            <a:pPr marL="0" lvl="0" indent="0" algn="ctr" rtl="0">
              <a:spcBef>
                <a:spcPts val="0"/>
              </a:spcBef>
              <a:spcAft>
                <a:spcPts val="0"/>
              </a:spcAft>
              <a:buNone/>
            </a:pPr>
            <a:endParaRPr lang="en-GB" sz="1600" b="1" u="sng" dirty="0" smtClean="0">
              <a:latin typeface="Overlock"/>
              <a:ea typeface="Overlock"/>
              <a:cs typeface="Overlock"/>
              <a:sym typeface="Overlock"/>
            </a:endParaRPr>
          </a:p>
          <a:p>
            <a:pPr marL="0" lvl="0" indent="0" algn="ctr" rtl="0">
              <a:spcBef>
                <a:spcPts val="0"/>
              </a:spcBef>
              <a:spcAft>
                <a:spcPts val="0"/>
              </a:spcAft>
              <a:buNone/>
            </a:pPr>
            <a:endParaRPr lang="en-GB" sz="1600" b="1" u="sng" dirty="0" smtClean="0">
              <a:latin typeface="Overlock"/>
              <a:ea typeface="Overlock"/>
              <a:cs typeface="Overlock"/>
              <a:sym typeface="Overlock"/>
            </a:endParaRPr>
          </a:p>
          <a:p>
            <a:pPr marL="0" lvl="0" indent="0" algn="ctr" rtl="0">
              <a:spcBef>
                <a:spcPts val="0"/>
              </a:spcBef>
              <a:spcAft>
                <a:spcPts val="0"/>
              </a:spcAft>
              <a:buNone/>
            </a:pPr>
            <a:endParaRPr lang="en-GB" sz="1600" b="1" u="sng" dirty="0" smtClean="0">
              <a:latin typeface="Overlock"/>
              <a:ea typeface="Overlock"/>
              <a:cs typeface="Overlock"/>
              <a:sym typeface="Overlock"/>
            </a:endParaRPr>
          </a:p>
          <a:p>
            <a:pPr marL="0" lvl="0" indent="0" algn="ctr" rtl="0">
              <a:spcBef>
                <a:spcPts val="0"/>
              </a:spcBef>
              <a:spcAft>
                <a:spcPts val="0"/>
              </a:spcAft>
              <a:buNone/>
            </a:pPr>
            <a:endParaRPr lang="en-GB" sz="1600" b="1" u="sng" dirty="0" smtClean="0">
              <a:latin typeface="Overlock"/>
              <a:ea typeface="Overlock"/>
              <a:cs typeface="Overlock"/>
              <a:sym typeface="Overlock"/>
            </a:endParaRPr>
          </a:p>
          <a:p>
            <a:pPr marL="0" lvl="0" indent="0" algn="ctr" rtl="0">
              <a:spcBef>
                <a:spcPts val="0"/>
              </a:spcBef>
              <a:spcAft>
                <a:spcPts val="0"/>
              </a:spcAft>
              <a:buNone/>
            </a:pPr>
            <a:endParaRPr lang="en-GB" sz="1600" b="1" u="sng" dirty="0" smtClean="0">
              <a:latin typeface="Overlock"/>
              <a:ea typeface="Overlock"/>
              <a:cs typeface="Overlock"/>
              <a:sym typeface="Overlock"/>
            </a:endParaRPr>
          </a:p>
          <a:p>
            <a:pPr marL="0" lvl="0" indent="0" algn="ctr" rtl="0">
              <a:spcBef>
                <a:spcPts val="0"/>
              </a:spcBef>
              <a:spcAft>
                <a:spcPts val="0"/>
              </a:spcAft>
              <a:buNone/>
            </a:pPr>
            <a:endParaRPr lang="en-GB" sz="1600" b="1" u="sng" dirty="0" smtClean="0">
              <a:latin typeface="Overlock"/>
              <a:ea typeface="Overlock"/>
              <a:cs typeface="Overlock"/>
              <a:sym typeface="Overlock"/>
            </a:endParaRPr>
          </a:p>
          <a:p>
            <a:pPr marL="0" lvl="0" indent="0" algn="ctr" rtl="0">
              <a:spcBef>
                <a:spcPts val="0"/>
              </a:spcBef>
              <a:spcAft>
                <a:spcPts val="0"/>
              </a:spcAft>
              <a:buNone/>
            </a:pPr>
            <a:r>
              <a:rPr lang="en-GB" sz="1600" b="1" u="sng" dirty="0" smtClean="0">
                <a:latin typeface="Overlock"/>
                <a:ea typeface="Overlock"/>
                <a:cs typeface="Overlock"/>
                <a:sym typeface="Overlock"/>
              </a:rPr>
              <a:t>PE </a:t>
            </a:r>
            <a:r>
              <a:rPr lang="en-GB" sz="1600" b="1" u="sng" dirty="0">
                <a:latin typeface="Overlock"/>
                <a:ea typeface="Overlock"/>
                <a:cs typeface="Overlock"/>
                <a:sym typeface="Overlock"/>
              </a:rPr>
              <a:t>Activity</a:t>
            </a:r>
            <a:r>
              <a:rPr lang="en-GB" sz="1600" b="1" u="sng" dirty="0" smtClean="0">
                <a:latin typeface="Overlock"/>
                <a:ea typeface="Overlock"/>
                <a:cs typeface="Overlock"/>
                <a:sym typeface="Overlock"/>
              </a:rPr>
              <a:t>: Speed bounce.</a:t>
            </a:r>
          </a:p>
          <a:p>
            <a:pPr marL="0" lvl="0" indent="0" algn="ctr" rtl="0">
              <a:spcBef>
                <a:spcPts val="0"/>
              </a:spcBef>
              <a:spcAft>
                <a:spcPts val="0"/>
              </a:spcAft>
              <a:buNone/>
            </a:pPr>
            <a:endParaRPr lang="en-GB" sz="1600" b="1" u="sng" dirty="0" smtClean="0">
              <a:latin typeface="Overlock"/>
              <a:ea typeface="Overlock"/>
              <a:cs typeface="Overlock"/>
              <a:sym typeface="Overlock"/>
            </a:endParaRPr>
          </a:p>
          <a:p>
            <a:pPr marL="0" lvl="0" indent="0" algn="ctr" rtl="0">
              <a:spcBef>
                <a:spcPts val="0"/>
              </a:spcBef>
              <a:spcAft>
                <a:spcPts val="0"/>
              </a:spcAft>
              <a:buNone/>
            </a:pPr>
            <a:r>
              <a:rPr lang="en-GB" sz="1600" dirty="0" smtClean="0">
                <a:latin typeface="Overlock"/>
                <a:ea typeface="Overlock"/>
                <a:cs typeface="Overlock"/>
                <a:sym typeface="Overlock"/>
              </a:rPr>
              <a:t>Mark a line on the floor or find something to jump over. How many jumps can you do in one minute? Try to keep your feet together.</a:t>
            </a:r>
          </a:p>
          <a:p>
            <a:pPr marL="0" lvl="0" indent="0" algn="ctr" rtl="0">
              <a:spcBef>
                <a:spcPts val="0"/>
              </a:spcBef>
              <a:spcAft>
                <a:spcPts val="0"/>
              </a:spcAft>
              <a:buNone/>
            </a:pPr>
            <a:r>
              <a:rPr lang="en-GB" sz="1600" dirty="0" smtClean="0">
                <a:latin typeface="Overlock"/>
                <a:ea typeface="Overlock"/>
                <a:cs typeface="Overlock"/>
                <a:sym typeface="Overlock"/>
              </a:rPr>
              <a:t>Each bounce is a point.  </a:t>
            </a:r>
          </a:p>
          <a:p>
            <a:pPr marL="0" lvl="0" indent="0" algn="ctr" rtl="0">
              <a:spcBef>
                <a:spcPts val="0"/>
              </a:spcBef>
              <a:spcAft>
                <a:spcPts val="0"/>
              </a:spcAft>
              <a:buNone/>
            </a:pPr>
            <a:endParaRPr lang="en-GB" sz="1600" b="1" u="sng" dirty="0" smtClean="0">
              <a:latin typeface="Overlock"/>
              <a:ea typeface="Overlock"/>
              <a:cs typeface="Overlock"/>
              <a:sym typeface="Overlock"/>
            </a:endParaRPr>
          </a:p>
          <a:p>
            <a:pPr marL="0" lvl="0" indent="0" algn="ctr" rtl="0">
              <a:spcBef>
                <a:spcPts val="0"/>
              </a:spcBef>
              <a:spcAft>
                <a:spcPts val="0"/>
              </a:spcAft>
              <a:buNone/>
            </a:pPr>
            <a:endParaRPr lang="en-GB" sz="1600" b="1" u="sng" dirty="0" smtClean="0">
              <a:latin typeface="Overlock"/>
              <a:ea typeface="Overlock"/>
              <a:cs typeface="Overlock"/>
              <a:sym typeface="Overlock"/>
            </a:endParaRPr>
          </a:p>
          <a:p>
            <a:pPr marL="0" lvl="0" indent="0" algn="ctr" rtl="0">
              <a:spcBef>
                <a:spcPts val="0"/>
              </a:spcBef>
              <a:spcAft>
                <a:spcPts val="0"/>
              </a:spcAft>
              <a:buNone/>
            </a:pPr>
            <a:r>
              <a:rPr lang="en-GB" sz="1600" b="1" u="sng" dirty="0" smtClean="0">
                <a:latin typeface="Overlock"/>
                <a:ea typeface="Overlock"/>
                <a:cs typeface="Overlock"/>
                <a:sym typeface="Overlock"/>
              </a:rPr>
              <a:t> </a:t>
            </a:r>
          </a:p>
          <a:p>
            <a:pPr marL="0" lvl="0" indent="0" algn="ctr" rtl="0">
              <a:spcBef>
                <a:spcPts val="0"/>
              </a:spcBef>
              <a:spcAft>
                <a:spcPts val="0"/>
              </a:spcAft>
              <a:buNone/>
            </a:pPr>
            <a:endParaRPr sz="1600" b="1" u="sng" dirty="0">
              <a:latin typeface="Overlock"/>
              <a:ea typeface="Overlock"/>
              <a:cs typeface="Overlock"/>
              <a:sym typeface="Overlock"/>
            </a:endParaRPr>
          </a:p>
          <a:p>
            <a:pPr marL="0" lvl="0" indent="0" algn="l" rtl="0">
              <a:spcBef>
                <a:spcPts val="0"/>
              </a:spcBef>
              <a:spcAft>
                <a:spcPts val="0"/>
              </a:spcAft>
              <a:buNone/>
            </a:pPr>
            <a:endParaRPr sz="1150" dirty="0">
              <a:latin typeface="Overlock"/>
              <a:ea typeface="Overlock"/>
              <a:cs typeface="Overlock"/>
              <a:sym typeface="Overlock"/>
            </a:endParaRPr>
          </a:p>
        </p:txBody>
      </p:sp>
      <p:sp>
        <p:nvSpPr>
          <p:cNvPr id="128" name="Google Shape;128;p19"/>
          <p:cNvSpPr/>
          <p:nvPr/>
        </p:nvSpPr>
        <p:spPr>
          <a:xfrm>
            <a:off x="4753800" y="952000"/>
            <a:ext cx="4218000" cy="3953400"/>
          </a:xfrm>
          <a:prstGeom prst="roundRect">
            <a:avLst>
              <a:gd name="adj" fmla="val 16667"/>
            </a:avLst>
          </a:prstGeom>
          <a:solidFill>
            <a:srgbClr val="FFFFFF"/>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b="1" u="sng" dirty="0" smtClean="0">
              <a:latin typeface="Overlock"/>
              <a:ea typeface="Overlock"/>
              <a:cs typeface="Overlock"/>
              <a:sym typeface="Overlock"/>
            </a:endParaRPr>
          </a:p>
          <a:p>
            <a:pPr marL="0" lvl="0" indent="0" algn="ctr" rtl="0">
              <a:spcBef>
                <a:spcPts val="0"/>
              </a:spcBef>
              <a:spcAft>
                <a:spcPts val="0"/>
              </a:spcAft>
              <a:buNone/>
            </a:pPr>
            <a:endParaRPr sz="1600" b="1" u="sng" dirty="0" smtClean="0">
              <a:latin typeface="Overlock"/>
              <a:ea typeface="Overlock"/>
              <a:cs typeface="Overlock"/>
              <a:sym typeface="Overlock"/>
            </a:endParaRPr>
          </a:p>
          <a:p>
            <a:pPr marL="0" lvl="0" indent="0" algn="ctr" rtl="0">
              <a:spcBef>
                <a:spcPts val="0"/>
              </a:spcBef>
              <a:spcAft>
                <a:spcPts val="0"/>
              </a:spcAft>
              <a:buNone/>
            </a:pPr>
            <a:endParaRPr sz="1600" b="1" u="sng" dirty="0" smtClean="0">
              <a:latin typeface="Overlock"/>
              <a:ea typeface="Overlock"/>
              <a:cs typeface="Overlock"/>
              <a:sym typeface="Overlock"/>
            </a:endParaRPr>
          </a:p>
          <a:p>
            <a:pPr marL="0" lvl="0" indent="0" algn="ctr" rtl="0">
              <a:spcBef>
                <a:spcPts val="0"/>
              </a:spcBef>
              <a:spcAft>
                <a:spcPts val="0"/>
              </a:spcAft>
              <a:buNone/>
            </a:pPr>
            <a:endParaRPr sz="1600" b="1" u="sng" dirty="0" smtClean="0">
              <a:latin typeface="Overlock"/>
              <a:ea typeface="Overlock"/>
              <a:cs typeface="Overlock"/>
              <a:sym typeface="Overlock"/>
            </a:endParaRPr>
          </a:p>
          <a:p>
            <a:pPr marL="0" lvl="0" indent="0" algn="ctr" rtl="0">
              <a:spcBef>
                <a:spcPts val="0"/>
              </a:spcBef>
              <a:spcAft>
                <a:spcPts val="0"/>
              </a:spcAft>
              <a:buNone/>
            </a:pPr>
            <a:endParaRPr sz="1600" b="1" u="sng" dirty="0" smtClean="0">
              <a:latin typeface="Overlock"/>
              <a:ea typeface="Overlock"/>
              <a:cs typeface="Overlock"/>
              <a:sym typeface="Overlock"/>
            </a:endParaRPr>
          </a:p>
          <a:p>
            <a:pPr marL="0" lvl="0" indent="0" algn="ctr" rtl="0">
              <a:spcBef>
                <a:spcPts val="0"/>
              </a:spcBef>
              <a:spcAft>
                <a:spcPts val="0"/>
              </a:spcAft>
              <a:buNone/>
            </a:pPr>
            <a:endParaRPr sz="1600" b="1" u="sng" dirty="0" smtClean="0">
              <a:latin typeface="Overlock"/>
              <a:ea typeface="Overlock"/>
              <a:cs typeface="Overlock"/>
              <a:sym typeface="Overlock"/>
            </a:endParaRPr>
          </a:p>
          <a:p>
            <a:pPr marL="0" lvl="0" indent="0" algn="ctr" rtl="0">
              <a:spcBef>
                <a:spcPts val="0"/>
              </a:spcBef>
              <a:spcAft>
                <a:spcPts val="0"/>
              </a:spcAft>
              <a:buNone/>
            </a:pPr>
            <a:endParaRPr sz="1600" b="1" u="sng" dirty="0" smtClean="0">
              <a:latin typeface="Overlock"/>
              <a:ea typeface="Overlock"/>
              <a:cs typeface="Overlock"/>
              <a:sym typeface="Overlock"/>
            </a:endParaRPr>
          </a:p>
          <a:p>
            <a:pPr marL="0" lvl="0" indent="0" algn="ctr" rtl="0">
              <a:spcBef>
                <a:spcPts val="0"/>
              </a:spcBef>
              <a:spcAft>
                <a:spcPts val="0"/>
              </a:spcAft>
              <a:buNone/>
            </a:pPr>
            <a:endParaRPr sz="1600" b="1" u="sng" dirty="0" smtClean="0">
              <a:latin typeface="Overlock"/>
              <a:ea typeface="Overlock"/>
              <a:cs typeface="Overlock"/>
              <a:sym typeface="Overlock"/>
            </a:endParaRPr>
          </a:p>
          <a:p>
            <a:pPr marL="0" lvl="0" indent="0" algn="ctr" rtl="0">
              <a:spcBef>
                <a:spcPts val="0"/>
              </a:spcBef>
              <a:spcAft>
                <a:spcPts val="0"/>
              </a:spcAft>
              <a:buNone/>
            </a:pPr>
            <a:r>
              <a:rPr lang="en-GB" sz="1600" b="1" u="sng" dirty="0" smtClean="0">
                <a:latin typeface="Overlock"/>
                <a:ea typeface="Overlock"/>
                <a:cs typeface="Overlock"/>
                <a:sym typeface="Overlock"/>
              </a:rPr>
              <a:t>English Activity </a:t>
            </a:r>
            <a:endParaRPr sz="1600" b="1" u="sng" dirty="0" smtClean="0">
              <a:latin typeface="Overlock"/>
              <a:ea typeface="Overlock"/>
              <a:cs typeface="Overlock"/>
              <a:sym typeface="Overlock"/>
            </a:endParaRPr>
          </a:p>
          <a:p>
            <a:pPr marL="0" lvl="0" indent="0" algn="ctr" rtl="0">
              <a:spcBef>
                <a:spcPts val="0"/>
              </a:spcBef>
              <a:spcAft>
                <a:spcPts val="0"/>
              </a:spcAft>
              <a:buNone/>
            </a:pPr>
            <a:endParaRPr sz="1500" u="sng" dirty="0" smtClean="0">
              <a:latin typeface="Overlock"/>
              <a:ea typeface="Overlock"/>
              <a:cs typeface="Overlock"/>
              <a:sym typeface="Overlock"/>
            </a:endParaRPr>
          </a:p>
          <a:p>
            <a:pPr marL="0" lvl="0" indent="0" algn="ctr" rtl="0">
              <a:spcBef>
                <a:spcPts val="0"/>
              </a:spcBef>
              <a:spcAft>
                <a:spcPts val="0"/>
              </a:spcAft>
              <a:buNone/>
            </a:pPr>
            <a:r>
              <a:rPr lang="en-GB" sz="1300" dirty="0" smtClean="0">
                <a:solidFill>
                  <a:schemeClr val="dk1"/>
                </a:solidFill>
                <a:latin typeface="Overlock"/>
                <a:ea typeface="Overlock"/>
                <a:cs typeface="Overlock"/>
                <a:sym typeface="Overlock"/>
              </a:rPr>
              <a:t>Have a go at writing a set of rules for the Olympics. </a:t>
            </a:r>
            <a:r>
              <a:rPr lang="en-GB" sz="1300" dirty="0" smtClean="0">
                <a:latin typeface="Overlock"/>
                <a:ea typeface="Overlock"/>
                <a:cs typeface="Overlock"/>
                <a:sym typeface="Overlock"/>
              </a:rPr>
              <a:t>If you were to plan an Olympic games, what do you think the rules should be? Can you think of what the most important rules are and have them higher up your list? You can just say them if you like.</a:t>
            </a:r>
          </a:p>
          <a:p>
            <a:pPr marL="0" lvl="0" indent="0" algn="ctr" rtl="0">
              <a:spcBef>
                <a:spcPts val="0"/>
              </a:spcBef>
              <a:spcAft>
                <a:spcPts val="0"/>
              </a:spcAft>
              <a:buNone/>
            </a:pPr>
            <a:endParaRPr lang="en-GB" sz="1300" dirty="0" smtClean="0">
              <a:latin typeface="Overlock"/>
              <a:ea typeface="Overlock"/>
              <a:cs typeface="Overlock"/>
              <a:sym typeface="Overlock"/>
            </a:endParaRPr>
          </a:p>
          <a:p>
            <a:pPr lvl="0" algn="ctr"/>
            <a:r>
              <a:rPr lang="en-GB" sz="1300" dirty="0" smtClean="0">
                <a:latin typeface="Overlock"/>
                <a:ea typeface="Overlock"/>
                <a:cs typeface="Overlock"/>
                <a:sym typeface="Overlock"/>
              </a:rPr>
              <a:t>Watch this video on the Olympic values to give you ideas </a:t>
            </a:r>
            <a:r>
              <a:rPr lang="en-GB" sz="1300" dirty="0" smtClean="0">
                <a:latin typeface="Overlock"/>
                <a:ea typeface="Overlock"/>
                <a:cs typeface="Overlock"/>
                <a:sym typeface="Overlock"/>
                <a:hlinkClick r:id="rId3"/>
              </a:rPr>
              <a:t>https://youtu.be/9DP6DViFmOk</a:t>
            </a:r>
            <a:endParaRPr lang="en-GB" sz="1300" dirty="0" smtClean="0">
              <a:latin typeface="Overlock"/>
              <a:ea typeface="Overlock"/>
              <a:cs typeface="Overlock"/>
              <a:sym typeface="Overlock"/>
            </a:endParaRPr>
          </a:p>
          <a:p>
            <a:pPr lvl="0" algn="ctr"/>
            <a:endParaRPr sz="1300" dirty="0" smtClean="0">
              <a:latin typeface="Overlock"/>
              <a:ea typeface="Overlock"/>
              <a:cs typeface="Overlock"/>
              <a:sym typeface="Overlock"/>
            </a:endParaRPr>
          </a:p>
          <a:p>
            <a:pPr marL="0" lvl="0" indent="0" algn="ctr" rtl="0">
              <a:spcBef>
                <a:spcPts val="0"/>
              </a:spcBef>
              <a:spcAft>
                <a:spcPts val="0"/>
              </a:spcAft>
              <a:buNone/>
            </a:pPr>
            <a:endParaRPr sz="1300" dirty="0" smtClean="0">
              <a:latin typeface="Overlock"/>
              <a:ea typeface="Overlock"/>
              <a:cs typeface="Overlock"/>
              <a:sym typeface="Overlock"/>
            </a:endParaRPr>
          </a:p>
          <a:p>
            <a:pPr marL="0" lvl="0" indent="0" algn="ctr" rtl="0">
              <a:spcBef>
                <a:spcPts val="0"/>
              </a:spcBef>
              <a:spcAft>
                <a:spcPts val="0"/>
              </a:spcAft>
              <a:buNone/>
            </a:pPr>
            <a:endParaRPr sz="1300" dirty="0" smtClean="0">
              <a:latin typeface="Overlock"/>
              <a:ea typeface="Overlock"/>
              <a:cs typeface="Overlock"/>
              <a:sym typeface="Overlock"/>
            </a:endParaRPr>
          </a:p>
          <a:p>
            <a:pPr marL="0" lvl="0" indent="0" algn="ctr" rtl="0">
              <a:spcBef>
                <a:spcPts val="0"/>
              </a:spcBef>
              <a:spcAft>
                <a:spcPts val="0"/>
              </a:spcAft>
              <a:buNone/>
            </a:pPr>
            <a:endParaRPr sz="1200" dirty="0" smtClean="0">
              <a:latin typeface="Overlock"/>
              <a:ea typeface="Overlock"/>
              <a:cs typeface="Overlock"/>
              <a:sym typeface="Overlock"/>
            </a:endParaRPr>
          </a:p>
          <a:p>
            <a:pPr marL="0" lvl="0" indent="0" algn="ctr" rtl="0">
              <a:spcBef>
                <a:spcPts val="0"/>
              </a:spcBef>
              <a:spcAft>
                <a:spcPts val="0"/>
              </a:spcAft>
              <a:buNone/>
            </a:pPr>
            <a:endParaRPr sz="1600" u="sng" dirty="0" smtClean="0">
              <a:latin typeface="Overlock"/>
              <a:ea typeface="Overlock"/>
              <a:cs typeface="Overlock"/>
              <a:sym typeface="Overlock"/>
            </a:endParaRPr>
          </a:p>
          <a:p>
            <a:pPr marL="0" lvl="0" indent="0" algn="ctr" rtl="0">
              <a:spcBef>
                <a:spcPts val="0"/>
              </a:spcBef>
              <a:spcAft>
                <a:spcPts val="0"/>
              </a:spcAft>
              <a:buNone/>
            </a:pPr>
            <a:endParaRPr sz="1600" u="sng" dirty="0" smtClean="0">
              <a:latin typeface="Overlock"/>
              <a:ea typeface="Overlock"/>
              <a:cs typeface="Overlock"/>
              <a:sym typeface="Overlock"/>
            </a:endParaRPr>
          </a:p>
          <a:p>
            <a:pPr marL="0" lvl="0" indent="0" algn="ctr" rtl="0">
              <a:spcBef>
                <a:spcPts val="0"/>
              </a:spcBef>
              <a:spcAft>
                <a:spcPts val="0"/>
              </a:spcAft>
              <a:buNone/>
            </a:pPr>
            <a:endParaRPr sz="1600" u="sng" dirty="0" smtClean="0">
              <a:latin typeface="Overlock"/>
              <a:ea typeface="Overlock"/>
              <a:cs typeface="Overlock"/>
              <a:sym typeface="Overlock"/>
            </a:endParaRPr>
          </a:p>
          <a:p>
            <a:pPr marL="0" lvl="0" indent="0" algn="ctr" rtl="0">
              <a:spcBef>
                <a:spcPts val="0"/>
              </a:spcBef>
              <a:spcAft>
                <a:spcPts val="0"/>
              </a:spcAft>
              <a:buNone/>
            </a:pPr>
            <a:endParaRPr sz="1600" u="sng" dirty="0" smtClean="0">
              <a:latin typeface="Overlock"/>
              <a:ea typeface="Overlock"/>
              <a:cs typeface="Overlock"/>
              <a:sym typeface="Overlock"/>
            </a:endParaRPr>
          </a:p>
          <a:p>
            <a:pPr marL="0" lvl="0" indent="0" algn="ctr" rtl="0">
              <a:spcBef>
                <a:spcPts val="0"/>
              </a:spcBef>
              <a:spcAft>
                <a:spcPts val="0"/>
              </a:spcAft>
              <a:buNone/>
            </a:pPr>
            <a:endParaRPr sz="1600" u="sng" dirty="0" smtClean="0">
              <a:latin typeface="Overlock"/>
              <a:ea typeface="Overlock"/>
              <a:cs typeface="Overlock"/>
              <a:sym typeface="Overlock"/>
            </a:endParaRPr>
          </a:p>
          <a:p>
            <a:pPr marL="0" lvl="0" indent="0" algn="ctr" rtl="0">
              <a:spcBef>
                <a:spcPts val="0"/>
              </a:spcBef>
              <a:spcAft>
                <a:spcPts val="0"/>
              </a:spcAft>
              <a:buNone/>
            </a:pPr>
            <a:endParaRPr sz="1600" u="sng" dirty="0" smtClean="0">
              <a:latin typeface="Overlock"/>
              <a:ea typeface="Overlock"/>
              <a:cs typeface="Overlock"/>
              <a:sym typeface="Overlock"/>
            </a:endParaRPr>
          </a:p>
          <a:p>
            <a:pPr marL="0" lvl="0" indent="0" algn="ctr" rtl="0">
              <a:spcBef>
                <a:spcPts val="0"/>
              </a:spcBef>
              <a:spcAft>
                <a:spcPts val="0"/>
              </a:spcAft>
              <a:buNone/>
            </a:pPr>
            <a:endParaRPr sz="1600" u="sng" dirty="0" smtClean="0">
              <a:latin typeface="Overlock"/>
              <a:ea typeface="Overlock"/>
              <a:cs typeface="Overlock"/>
              <a:sym typeface="Overlock"/>
            </a:endParaRPr>
          </a:p>
          <a:p>
            <a:pPr marL="0" lvl="0" indent="0" algn="ctr" rtl="0">
              <a:spcBef>
                <a:spcPts val="0"/>
              </a:spcBef>
              <a:spcAft>
                <a:spcPts val="0"/>
              </a:spcAft>
              <a:buNone/>
            </a:pPr>
            <a:endParaRPr sz="1600" u="sng" dirty="0" smtClean="0">
              <a:latin typeface="Overlock"/>
              <a:ea typeface="Overlock"/>
              <a:cs typeface="Overlock"/>
              <a:sym typeface="Overlock"/>
            </a:endParaRPr>
          </a:p>
          <a:p>
            <a:pPr marL="0" lvl="0" indent="0" algn="ctr" rtl="0">
              <a:spcBef>
                <a:spcPts val="0"/>
              </a:spcBef>
              <a:spcAft>
                <a:spcPts val="0"/>
              </a:spcAft>
              <a:buNone/>
            </a:pPr>
            <a:endParaRPr sz="1600" u="sng" dirty="0" smtClean="0">
              <a:latin typeface="Overlock"/>
              <a:ea typeface="Overlock"/>
              <a:cs typeface="Overlock"/>
              <a:sym typeface="Overlock"/>
            </a:endParaRPr>
          </a:p>
          <a:p>
            <a:pPr marL="0" lvl="0" indent="0" algn="ctr" rtl="0">
              <a:spcBef>
                <a:spcPts val="0"/>
              </a:spcBef>
              <a:spcAft>
                <a:spcPts val="0"/>
              </a:spcAft>
              <a:buNone/>
            </a:pPr>
            <a:endParaRPr sz="1600" u="sng" dirty="0" smtClean="0">
              <a:latin typeface="Overlock"/>
              <a:ea typeface="Overlock"/>
              <a:cs typeface="Overlock"/>
              <a:sym typeface="Overlock"/>
            </a:endParaRPr>
          </a:p>
          <a:p>
            <a:pPr marL="0" lvl="0" indent="0" algn="ctr" rtl="0">
              <a:spcBef>
                <a:spcPts val="0"/>
              </a:spcBef>
              <a:spcAft>
                <a:spcPts val="0"/>
              </a:spcAft>
              <a:buNone/>
            </a:pPr>
            <a:endParaRPr sz="1600" u="sng" dirty="0" smtClean="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p:txBody>
      </p:sp>
      <p:sp>
        <p:nvSpPr>
          <p:cNvPr id="129" name="Google Shape;129;p19"/>
          <p:cNvSpPr/>
          <p:nvPr/>
        </p:nvSpPr>
        <p:spPr>
          <a:xfrm>
            <a:off x="1768800" y="158675"/>
            <a:ext cx="5606400" cy="634800"/>
          </a:xfrm>
          <a:prstGeom prst="roundRect">
            <a:avLst>
              <a:gd name="adj" fmla="val 16667"/>
            </a:avLst>
          </a:prstGeom>
          <a:solidFill>
            <a:srgbClr val="FFFFFF"/>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5200" dirty="0">
                <a:latin typeface="Cabin Sketch"/>
                <a:ea typeface="Cabin Sketch"/>
                <a:cs typeface="Cabin Sketch"/>
                <a:sym typeface="Cabin Sketch"/>
              </a:rPr>
              <a:t>Tuesday </a:t>
            </a:r>
            <a:r>
              <a:rPr lang="en-GB" sz="5200" dirty="0" smtClean="0">
                <a:latin typeface="Cabin Sketch"/>
                <a:ea typeface="Cabin Sketch"/>
                <a:cs typeface="Cabin Sketch"/>
                <a:sym typeface="Cabin Sketch"/>
              </a:rPr>
              <a:t>30</a:t>
            </a:r>
            <a:r>
              <a:rPr lang="en-GB" sz="5200" baseline="30000" dirty="0" smtClean="0">
                <a:latin typeface="Cabin Sketch"/>
                <a:ea typeface="Cabin Sketch"/>
                <a:cs typeface="Cabin Sketch"/>
                <a:sym typeface="Cabin Sketch"/>
              </a:rPr>
              <a:t>th</a:t>
            </a:r>
            <a:r>
              <a:rPr lang="en-GB" sz="5200" dirty="0" smtClean="0">
                <a:latin typeface="Cabin Sketch"/>
                <a:ea typeface="Cabin Sketch"/>
                <a:cs typeface="Cabin Sketch"/>
                <a:sym typeface="Cabin Sketch"/>
              </a:rPr>
              <a:t> </a:t>
            </a:r>
            <a:endParaRPr sz="5200" dirty="0">
              <a:latin typeface="Cabin Sketch"/>
              <a:ea typeface="Cabin Sketch"/>
              <a:cs typeface="Cabin Sketch"/>
              <a:sym typeface="Cabin Sketch"/>
            </a:endParaRPr>
          </a:p>
        </p:txBody>
      </p:sp>
      <p:pic>
        <p:nvPicPr>
          <p:cNvPr id="132" name="Google Shape;132;p19"/>
          <p:cNvPicPr preferRelativeResize="0"/>
          <p:nvPr/>
        </p:nvPicPr>
        <p:blipFill>
          <a:blip r:embed="rId4">
            <a:alphaModFix/>
          </a:blip>
          <a:stretch>
            <a:fillRect/>
          </a:stretch>
        </p:blipFill>
        <p:spPr>
          <a:xfrm>
            <a:off x="5924312" y="3680900"/>
            <a:ext cx="1876975" cy="1054625"/>
          </a:xfrm>
          <a:prstGeom prst="rect">
            <a:avLst/>
          </a:prstGeom>
          <a:noFill/>
          <a:ln w="38100" cap="flat" cmpd="sng">
            <a:solidFill>
              <a:schemeClr val="dk2"/>
            </a:solidFill>
            <a:prstDash val="solid"/>
            <a:round/>
            <a:headEnd type="none" w="sm" len="sm"/>
            <a:tailEnd type="none" w="sm" len="sm"/>
          </a:ln>
        </p:spPr>
      </p:pic>
      <p:sp>
        <p:nvSpPr>
          <p:cNvPr id="6148" name="AutoShape 4" descr="Level 1 Awards Sess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6149" name="Picture 5"/>
          <p:cNvPicPr>
            <a:picLocks noChangeAspect="1" noChangeArrowheads="1"/>
          </p:cNvPicPr>
          <p:nvPr/>
        </p:nvPicPr>
        <p:blipFill>
          <a:blip r:embed="rId5"/>
          <a:srcRect/>
          <a:stretch>
            <a:fillRect/>
          </a:stretch>
        </p:blipFill>
        <p:spPr bwMode="auto">
          <a:xfrm>
            <a:off x="1367190" y="1038049"/>
            <a:ext cx="1781175" cy="141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36"/>
        <p:cNvGrpSpPr/>
        <p:nvPr/>
      </p:nvGrpSpPr>
      <p:grpSpPr>
        <a:xfrm>
          <a:off x="0" y="0"/>
          <a:ext cx="0" cy="0"/>
          <a:chOff x="0" y="0"/>
          <a:chExt cx="0" cy="0"/>
        </a:xfrm>
      </p:grpSpPr>
      <p:sp>
        <p:nvSpPr>
          <p:cNvPr id="137" name="Google Shape;137;p20"/>
          <p:cNvSpPr/>
          <p:nvPr/>
        </p:nvSpPr>
        <p:spPr>
          <a:xfrm>
            <a:off x="187036" y="918134"/>
            <a:ext cx="4218000" cy="3953400"/>
          </a:xfrm>
          <a:prstGeom prst="roundRect">
            <a:avLst>
              <a:gd name="adj" fmla="val 16667"/>
            </a:avLst>
          </a:prstGeom>
          <a:solidFill>
            <a:srgbClr val="FFFFFF"/>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u="sng" dirty="0" smtClean="0">
                <a:latin typeface="Overlock"/>
                <a:ea typeface="Overlock"/>
                <a:cs typeface="Overlock"/>
                <a:sym typeface="Overlock"/>
              </a:rPr>
              <a:t>PE Activity: Vertical Wall Jump</a:t>
            </a:r>
            <a:endParaRPr sz="1600" b="1" u="sng" dirty="0" smtClean="0">
              <a:latin typeface="Overlock"/>
              <a:ea typeface="Overlock"/>
              <a:cs typeface="Overlock"/>
              <a:sym typeface="Overlock"/>
            </a:endParaRPr>
          </a:p>
          <a:p>
            <a:pPr marL="0" lvl="0" indent="0" algn="ctr" rtl="0">
              <a:spcBef>
                <a:spcPts val="0"/>
              </a:spcBef>
              <a:spcAft>
                <a:spcPts val="0"/>
              </a:spcAft>
              <a:buNone/>
            </a:pPr>
            <a:endParaRPr sz="1000" b="1" u="sng" dirty="0" smtClean="0">
              <a:latin typeface="Overlock"/>
              <a:ea typeface="Overlock"/>
              <a:cs typeface="Overlock"/>
              <a:sym typeface="Overlock"/>
            </a:endParaRPr>
          </a:p>
          <a:p>
            <a:pPr marL="0" lvl="0" indent="0" algn="l" rtl="0">
              <a:spcBef>
                <a:spcPts val="0"/>
              </a:spcBef>
              <a:spcAft>
                <a:spcPts val="0"/>
              </a:spcAft>
              <a:buNone/>
            </a:pPr>
            <a:r>
              <a:rPr lang="en-GB" sz="1600" dirty="0" smtClean="0">
                <a:latin typeface="Overlock"/>
                <a:ea typeface="Overlock"/>
                <a:cs typeface="Overlock"/>
                <a:sym typeface="Overlock"/>
              </a:rPr>
              <a:t>Equipment: Measuring Tape and chalk to mark how high you can reach standing still and when jumping. Measure the difference between the 2 jumps and that will be your score.</a:t>
            </a:r>
          </a:p>
          <a:p>
            <a:pPr marL="0" lvl="0" indent="0" algn="l" rtl="0">
              <a:spcBef>
                <a:spcPts val="0"/>
              </a:spcBef>
              <a:spcAft>
                <a:spcPts val="0"/>
              </a:spcAft>
              <a:buNone/>
            </a:pPr>
            <a:endParaRPr lang="en-GB" sz="1150" dirty="0" smtClean="0">
              <a:latin typeface="Overlock"/>
              <a:ea typeface="Overlock"/>
              <a:cs typeface="Overlock"/>
              <a:sym typeface="Overlock"/>
            </a:endParaRPr>
          </a:p>
          <a:p>
            <a:pPr marL="0" lvl="0" indent="0" algn="l" rtl="0">
              <a:spcBef>
                <a:spcPts val="0"/>
              </a:spcBef>
              <a:spcAft>
                <a:spcPts val="0"/>
              </a:spcAft>
              <a:buNone/>
            </a:pPr>
            <a:endParaRPr lang="en-GB" sz="1150" dirty="0" smtClean="0">
              <a:latin typeface="Overlock"/>
              <a:ea typeface="Overlock"/>
              <a:cs typeface="Overlock"/>
              <a:sym typeface="Overlock"/>
            </a:endParaRPr>
          </a:p>
          <a:p>
            <a:pPr marL="0" lvl="0" indent="0" algn="l" rtl="0">
              <a:spcBef>
                <a:spcPts val="0"/>
              </a:spcBef>
              <a:spcAft>
                <a:spcPts val="0"/>
              </a:spcAft>
              <a:buNone/>
            </a:pPr>
            <a:endParaRPr lang="en-GB" sz="1150" dirty="0" smtClean="0">
              <a:latin typeface="Overlock"/>
              <a:ea typeface="Overlock"/>
              <a:cs typeface="Overlock"/>
              <a:sym typeface="Overlock"/>
            </a:endParaRPr>
          </a:p>
          <a:p>
            <a:pPr marL="0" lvl="0" indent="0" algn="l" rtl="0">
              <a:spcBef>
                <a:spcPts val="0"/>
              </a:spcBef>
              <a:spcAft>
                <a:spcPts val="0"/>
              </a:spcAft>
              <a:buNone/>
            </a:pPr>
            <a:endParaRPr lang="en-GB" sz="1150" dirty="0" smtClean="0">
              <a:latin typeface="Overlock"/>
              <a:ea typeface="Overlock"/>
              <a:cs typeface="Overlock"/>
              <a:sym typeface="Overlock"/>
            </a:endParaRPr>
          </a:p>
          <a:p>
            <a:pPr marL="0" lvl="0" indent="0" algn="l" rtl="0">
              <a:spcBef>
                <a:spcPts val="0"/>
              </a:spcBef>
              <a:spcAft>
                <a:spcPts val="0"/>
              </a:spcAft>
              <a:buNone/>
            </a:pPr>
            <a:endParaRPr lang="en-GB" sz="1150" dirty="0" smtClean="0">
              <a:latin typeface="Overlock"/>
              <a:ea typeface="Overlock"/>
              <a:cs typeface="Overlock"/>
              <a:sym typeface="Overlock"/>
            </a:endParaRPr>
          </a:p>
          <a:p>
            <a:pPr marL="0" lvl="0" indent="0" algn="l" rtl="0">
              <a:spcBef>
                <a:spcPts val="0"/>
              </a:spcBef>
              <a:spcAft>
                <a:spcPts val="0"/>
              </a:spcAft>
              <a:buNone/>
            </a:pPr>
            <a:endParaRPr lang="en-GB" sz="1150" dirty="0" smtClean="0">
              <a:latin typeface="Overlock"/>
              <a:ea typeface="Overlock"/>
              <a:cs typeface="Overlock"/>
              <a:sym typeface="Overlock"/>
            </a:endParaRPr>
          </a:p>
          <a:p>
            <a:pPr marL="0" lvl="0" indent="0" algn="l" rtl="0">
              <a:spcBef>
                <a:spcPts val="0"/>
              </a:spcBef>
              <a:spcAft>
                <a:spcPts val="0"/>
              </a:spcAft>
              <a:buNone/>
            </a:pPr>
            <a:endParaRPr lang="en-GB" sz="1150" dirty="0" smtClean="0">
              <a:latin typeface="Overlock"/>
              <a:ea typeface="Overlock"/>
              <a:cs typeface="Overlock"/>
              <a:sym typeface="Overlock"/>
            </a:endParaRPr>
          </a:p>
          <a:p>
            <a:pPr marL="0" lvl="0" indent="0" algn="l" rtl="0">
              <a:spcBef>
                <a:spcPts val="0"/>
              </a:spcBef>
              <a:spcAft>
                <a:spcPts val="0"/>
              </a:spcAft>
              <a:buNone/>
            </a:pPr>
            <a:endParaRPr lang="en-GB" sz="1150" dirty="0" smtClean="0">
              <a:latin typeface="Overlock"/>
              <a:ea typeface="Overlock"/>
              <a:cs typeface="Overlock"/>
              <a:sym typeface="Overlock"/>
            </a:endParaRPr>
          </a:p>
          <a:p>
            <a:pPr marL="0" lvl="0" indent="0" algn="l" rtl="0">
              <a:spcBef>
                <a:spcPts val="0"/>
              </a:spcBef>
              <a:spcAft>
                <a:spcPts val="0"/>
              </a:spcAft>
              <a:buNone/>
            </a:pPr>
            <a:endParaRPr lang="en-GB" sz="1150" dirty="0" smtClean="0">
              <a:latin typeface="Overlock"/>
              <a:ea typeface="Overlock"/>
              <a:cs typeface="Overlock"/>
              <a:sym typeface="Overlock"/>
            </a:endParaRPr>
          </a:p>
          <a:p>
            <a:pPr marL="0" lvl="0" indent="0" algn="l" rtl="0">
              <a:spcBef>
                <a:spcPts val="0"/>
              </a:spcBef>
              <a:spcAft>
                <a:spcPts val="0"/>
              </a:spcAft>
              <a:buNone/>
            </a:pPr>
            <a:endParaRPr lang="en-GB" sz="1150" dirty="0" smtClean="0">
              <a:latin typeface="Overlock"/>
              <a:ea typeface="Overlock"/>
              <a:cs typeface="Overlock"/>
              <a:sym typeface="Overlock"/>
            </a:endParaRPr>
          </a:p>
          <a:p>
            <a:pPr marL="0" lvl="0" indent="0" algn="l" rtl="0">
              <a:spcBef>
                <a:spcPts val="0"/>
              </a:spcBef>
              <a:spcAft>
                <a:spcPts val="0"/>
              </a:spcAft>
              <a:buNone/>
            </a:pPr>
            <a:endParaRPr lang="en-GB" sz="1150" dirty="0" smtClean="0">
              <a:latin typeface="Overlock"/>
              <a:ea typeface="Overlock"/>
              <a:cs typeface="Overlock"/>
              <a:sym typeface="Overlock"/>
            </a:endParaRPr>
          </a:p>
          <a:p>
            <a:pPr marL="0" lvl="0" indent="0" algn="ctr" rtl="0">
              <a:spcBef>
                <a:spcPts val="0"/>
              </a:spcBef>
              <a:spcAft>
                <a:spcPts val="0"/>
              </a:spcAft>
              <a:buNone/>
            </a:pPr>
            <a:endParaRPr sz="700" b="1" u="sng" dirty="0">
              <a:latin typeface="Overlock"/>
              <a:ea typeface="Overlock"/>
              <a:cs typeface="Overlock"/>
              <a:sym typeface="Overlock"/>
            </a:endParaRPr>
          </a:p>
        </p:txBody>
      </p:sp>
      <p:sp>
        <p:nvSpPr>
          <p:cNvPr id="138" name="Google Shape;138;p20"/>
          <p:cNvSpPr/>
          <p:nvPr/>
        </p:nvSpPr>
        <p:spPr>
          <a:xfrm>
            <a:off x="4753800" y="952000"/>
            <a:ext cx="4218000" cy="3953400"/>
          </a:xfrm>
          <a:prstGeom prst="roundRect">
            <a:avLst>
              <a:gd name="adj" fmla="val 16667"/>
            </a:avLst>
          </a:prstGeom>
          <a:solidFill>
            <a:srgbClr val="FFFFFF"/>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u="sng" dirty="0">
                <a:latin typeface="Overlock"/>
                <a:ea typeface="Overlock"/>
                <a:cs typeface="Overlock"/>
                <a:sym typeface="Overlock"/>
              </a:rPr>
              <a:t> </a:t>
            </a:r>
            <a:endParaRPr sz="1600" b="1" u="sng" dirty="0">
              <a:latin typeface="Overlock"/>
              <a:ea typeface="Overlock"/>
              <a:cs typeface="Overlock"/>
              <a:sym typeface="Overlock"/>
            </a:endParaRPr>
          </a:p>
          <a:p>
            <a:pPr marL="0" lvl="0" indent="0" algn="l" rtl="0">
              <a:spcBef>
                <a:spcPts val="0"/>
              </a:spcBef>
              <a:spcAft>
                <a:spcPts val="0"/>
              </a:spcAft>
              <a:buNone/>
            </a:pPr>
            <a:endParaRPr sz="1600" b="1" u="sng" dirty="0">
              <a:latin typeface="Overlock"/>
              <a:ea typeface="Overlock"/>
              <a:cs typeface="Overlock"/>
              <a:sym typeface="Overlock"/>
            </a:endParaRPr>
          </a:p>
          <a:p>
            <a:pPr marL="0" lvl="0" indent="0" algn="l" rtl="0">
              <a:spcBef>
                <a:spcPts val="0"/>
              </a:spcBef>
              <a:spcAft>
                <a:spcPts val="0"/>
              </a:spcAft>
              <a:buNone/>
            </a:pPr>
            <a:endParaRPr sz="1600" b="1" u="sng" dirty="0">
              <a:latin typeface="Overlock"/>
              <a:ea typeface="Overlock"/>
              <a:cs typeface="Overlock"/>
              <a:sym typeface="Overlock"/>
            </a:endParaRPr>
          </a:p>
          <a:p>
            <a:pPr marL="0" lvl="0" indent="0" algn="l" rtl="0">
              <a:spcBef>
                <a:spcPts val="0"/>
              </a:spcBef>
              <a:spcAft>
                <a:spcPts val="0"/>
              </a:spcAft>
              <a:buNone/>
            </a:pPr>
            <a:endParaRPr sz="1600" b="1" u="sng" dirty="0">
              <a:latin typeface="Overlock"/>
              <a:ea typeface="Overlock"/>
              <a:cs typeface="Overlock"/>
              <a:sym typeface="Overlock"/>
            </a:endParaRPr>
          </a:p>
          <a:p>
            <a:pPr marL="0" lvl="0" indent="0" algn="l" rtl="0">
              <a:spcBef>
                <a:spcPts val="0"/>
              </a:spcBef>
              <a:spcAft>
                <a:spcPts val="0"/>
              </a:spcAft>
              <a:buNone/>
            </a:pPr>
            <a:endParaRPr sz="1600" b="1" u="sng" dirty="0">
              <a:latin typeface="Overlock"/>
              <a:ea typeface="Overlock"/>
              <a:cs typeface="Overlock"/>
              <a:sym typeface="Overlock"/>
            </a:endParaRPr>
          </a:p>
          <a:p>
            <a:pPr marL="0" lvl="0" indent="0" algn="l" rtl="0">
              <a:spcBef>
                <a:spcPts val="0"/>
              </a:spcBef>
              <a:spcAft>
                <a:spcPts val="0"/>
              </a:spcAft>
              <a:buNone/>
            </a:pPr>
            <a:endParaRPr sz="1600" b="1" u="sng" dirty="0">
              <a:latin typeface="Overlock"/>
              <a:ea typeface="Overlock"/>
              <a:cs typeface="Overlock"/>
              <a:sym typeface="Overlock"/>
            </a:endParaRPr>
          </a:p>
          <a:p>
            <a:pPr marL="0" lvl="0" indent="0" algn="l" rtl="0">
              <a:spcBef>
                <a:spcPts val="0"/>
              </a:spcBef>
              <a:spcAft>
                <a:spcPts val="0"/>
              </a:spcAft>
              <a:buNone/>
            </a:pPr>
            <a:endParaRPr sz="1600" b="1" u="sng" dirty="0">
              <a:latin typeface="Overlock"/>
              <a:ea typeface="Overlock"/>
              <a:cs typeface="Overlock"/>
              <a:sym typeface="Overlock"/>
            </a:endParaRPr>
          </a:p>
          <a:p>
            <a:pPr marL="0" lvl="0" indent="0" algn="l" rtl="0">
              <a:spcBef>
                <a:spcPts val="0"/>
              </a:spcBef>
              <a:spcAft>
                <a:spcPts val="0"/>
              </a:spcAft>
              <a:buNone/>
            </a:pPr>
            <a:endParaRPr sz="1600" b="1" u="sng" dirty="0">
              <a:latin typeface="Overlock"/>
              <a:ea typeface="Overlock"/>
              <a:cs typeface="Overlock"/>
              <a:sym typeface="Overlock"/>
            </a:endParaRPr>
          </a:p>
          <a:p>
            <a:pPr marL="0" lvl="0" indent="0" algn="l" rtl="0">
              <a:spcBef>
                <a:spcPts val="0"/>
              </a:spcBef>
              <a:spcAft>
                <a:spcPts val="0"/>
              </a:spcAft>
              <a:buNone/>
            </a:pPr>
            <a:endParaRPr sz="1600" b="1" u="sng" dirty="0">
              <a:latin typeface="Overlock"/>
              <a:ea typeface="Overlock"/>
              <a:cs typeface="Overlock"/>
              <a:sym typeface="Overlock"/>
            </a:endParaRPr>
          </a:p>
          <a:p>
            <a:pPr marL="0" lvl="0" indent="0" algn="l" rtl="0">
              <a:spcBef>
                <a:spcPts val="0"/>
              </a:spcBef>
              <a:spcAft>
                <a:spcPts val="0"/>
              </a:spcAft>
              <a:buNone/>
            </a:pPr>
            <a:endParaRPr sz="1600" b="1" u="sng" dirty="0">
              <a:latin typeface="Overlock"/>
              <a:ea typeface="Overlock"/>
              <a:cs typeface="Overlock"/>
              <a:sym typeface="Overlock"/>
            </a:endParaRPr>
          </a:p>
          <a:p>
            <a:pPr marL="0" lvl="0" indent="0" algn="l" rtl="0">
              <a:spcBef>
                <a:spcPts val="0"/>
              </a:spcBef>
              <a:spcAft>
                <a:spcPts val="0"/>
              </a:spcAft>
              <a:buNone/>
            </a:pPr>
            <a:endParaRPr sz="1600" b="1" u="sng" dirty="0">
              <a:latin typeface="Overlock"/>
              <a:ea typeface="Overlock"/>
              <a:cs typeface="Overlock"/>
              <a:sym typeface="Overlock"/>
            </a:endParaRPr>
          </a:p>
          <a:p>
            <a:pPr marL="0" lvl="0" indent="0" algn="l" rtl="0">
              <a:spcBef>
                <a:spcPts val="0"/>
              </a:spcBef>
              <a:spcAft>
                <a:spcPts val="0"/>
              </a:spcAft>
              <a:buNone/>
            </a:pPr>
            <a:endParaRPr sz="1600" b="1" u="sng" dirty="0">
              <a:latin typeface="Overlock"/>
              <a:ea typeface="Overlock"/>
              <a:cs typeface="Overlock"/>
              <a:sym typeface="Overlock"/>
            </a:endParaRPr>
          </a:p>
          <a:p>
            <a:pPr marL="0" lvl="0" indent="0" algn="l" rtl="0">
              <a:spcBef>
                <a:spcPts val="0"/>
              </a:spcBef>
              <a:spcAft>
                <a:spcPts val="0"/>
              </a:spcAft>
              <a:buNone/>
            </a:pPr>
            <a:endParaRPr sz="1600" b="1" u="sng" dirty="0">
              <a:latin typeface="Overlock"/>
              <a:ea typeface="Overlock"/>
              <a:cs typeface="Overlock"/>
              <a:sym typeface="Overlock"/>
            </a:endParaRPr>
          </a:p>
          <a:p>
            <a:pPr marL="0" lvl="0" indent="0" algn="l" rtl="0">
              <a:spcBef>
                <a:spcPts val="0"/>
              </a:spcBef>
              <a:spcAft>
                <a:spcPts val="0"/>
              </a:spcAft>
              <a:buNone/>
            </a:pPr>
            <a:endParaRPr sz="1600" b="1" u="sng" dirty="0">
              <a:latin typeface="Overlock"/>
              <a:ea typeface="Overlock"/>
              <a:cs typeface="Overlock"/>
              <a:sym typeface="Overlock"/>
            </a:endParaRPr>
          </a:p>
          <a:p>
            <a:pPr marL="0" lvl="0" indent="0" algn="l" rtl="0">
              <a:spcBef>
                <a:spcPts val="0"/>
              </a:spcBef>
              <a:spcAft>
                <a:spcPts val="0"/>
              </a:spcAft>
              <a:buNone/>
            </a:pPr>
            <a:endParaRPr sz="1600" b="1" u="sng" dirty="0">
              <a:latin typeface="Overlock"/>
              <a:ea typeface="Overlock"/>
              <a:cs typeface="Overlock"/>
              <a:sym typeface="Overlock"/>
            </a:endParaRPr>
          </a:p>
          <a:p>
            <a:pPr marL="0" lvl="0" indent="0" algn="l" rtl="0">
              <a:spcBef>
                <a:spcPts val="0"/>
              </a:spcBef>
              <a:spcAft>
                <a:spcPts val="0"/>
              </a:spcAft>
              <a:buNone/>
            </a:pPr>
            <a:endParaRPr sz="1600" b="1" u="sng" dirty="0">
              <a:latin typeface="Overlock"/>
              <a:ea typeface="Overlock"/>
              <a:cs typeface="Overlock"/>
              <a:sym typeface="Overlock"/>
            </a:endParaRPr>
          </a:p>
          <a:p>
            <a:pPr marL="0" lvl="0" indent="0" algn="l" rtl="0">
              <a:spcBef>
                <a:spcPts val="0"/>
              </a:spcBef>
              <a:spcAft>
                <a:spcPts val="0"/>
              </a:spcAft>
              <a:buNone/>
            </a:pPr>
            <a:endParaRPr sz="1600" b="1" u="sng" dirty="0">
              <a:latin typeface="Overlock"/>
              <a:ea typeface="Overlock"/>
              <a:cs typeface="Overlock"/>
              <a:sym typeface="Overlock"/>
            </a:endParaRPr>
          </a:p>
          <a:p>
            <a:pPr marL="0" lvl="0" indent="0" algn="l" rtl="0">
              <a:spcBef>
                <a:spcPts val="0"/>
              </a:spcBef>
              <a:spcAft>
                <a:spcPts val="0"/>
              </a:spcAft>
              <a:buNone/>
            </a:pPr>
            <a:endParaRPr sz="1600" b="1" u="sng" dirty="0">
              <a:latin typeface="Overlock"/>
              <a:ea typeface="Overlock"/>
              <a:cs typeface="Overlock"/>
              <a:sym typeface="Overlock"/>
            </a:endParaRPr>
          </a:p>
          <a:p>
            <a:pPr marL="0" lvl="0" indent="0" algn="ctr" rtl="0">
              <a:spcBef>
                <a:spcPts val="0"/>
              </a:spcBef>
              <a:spcAft>
                <a:spcPts val="0"/>
              </a:spcAft>
              <a:buNone/>
            </a:pPr>
            <a:endParaRPr sz="1600" b="1" u="sng" dirty="0">
              <a:latin typeface="Overlock"/>
              <a:ea typeface="Overlock"/>
              <a:cs typeface="Overlock"/>
              <a:sym typeface="Overlock"/>
            </a:endParaRPr>
          </a:p>
          <a:p>
            <a:pPr marL="0" lvl="0" indent="0" algn="ctr" rtl="0">
              <a:spcBef>
                <a:spcPts val="0"/>
              </a:spcBef>
              <a:spcAft>
                <a:spcPts val="0"/>
              </a:spcAft>
              <a:buNone/>
            </a:pPr>
            <a:endParaRPr sz="1600" b="1" u="sng" dirty="0">
              <a:latin typeface="Overlock"/>
              <a:ea typeface="Overlock"/>
              <a:cs typeface="Overlock"/>
              <a:sym typeface="Overlock"/>
            </a:endParaRPr>
          </a:p>
          <a:p>
            <a:pPr marL="0" lvl="0" indent="0" algn="ctr" rtl="0">
              <a:spcBef>
                <a:spcPts val="0"/>
              </a:spcBef>
              <a:spcAft>
                <a:spcPts val="0"/>
              </a:spcAft>
              <a:buNone/>
            </a:pPr>
            <a:endParaRPr sz="1600" b="1" u="sng" dirty="0">
              <a:latin typeface="Overlock"/>
              <a:ea typeface="Overlock"/>
              <a:cs typeface="Overlock"/>
              <a:sym typeface="Overlock"/>
            </a:endParaRPr>
          </a:p>
          <a:p>
            <a:pPr marL="0" lvl="0" indent="0" algn="ctr" rtl="0">
              <a:spcBef>
                <a:spcPts val="0"/>
              </a:spcBef>
              <a:spcAft>
                <a:spcPts val="0"/>
              </a:spcAft>
              <a:buNone/>
            </a:pPr>
            <a:endParaRPr sz="1600" b="1" u="sng" dirty="0">
              <a:latin typeface="Overlock"/>
              <a:ea typeface="Overlock"/>
              <a:cs typeface="Overlock"/>
              <a:sym typeface="Overlock"/>
            </a:endParaRPr>
          </a:p>
          <a:p>
            <a:pPr marL="0" lvl="0" indent="0" algn="ctr" rtl="0">
              <a:spcBef>
                <a:spcPts val="0"/>
              </a:spcBef>
              <a:spcAft>
                <a:spcPts val="0"/>
              </a:spcAft>
              <a:buNone/>
            </a:pPr>
            <a:r>
              <a:rPr lang="en-GB" sz="1600" b="1" u="sng" dirty="0">
                <a:latin typeface="Overlock"/>
                <a:ea typeface="Overlock"/>
                <a:cs typeface="Overlock"/>
                <a:sym typeface="Overlock"/>
              </a:rPr>
              <a:t>Design Technology Activity</a:t>
            </a:r>
            <a:endParaRPr sz="1600" b="1" u="sng" dirty="0">
              <a:latin typeface="Overlock"/>
              <a:ea typeface="Overlock"/>
              <a:cs typeface="Overlock"/>
              <a:sym typeface="Overlock"/>
            </a:endParaRPr>
          </a:p>
          <a:p>
            <a:pPr marL="0" lvl="0" indent="0" algn="ctr" rtl="0">
              <a:spcBef>
                <a:spcPts val="0"/>
              </a:spcBef>
              <a:spcAft>
                <a:spcPts val="0"/>
              </a:spcAft>
              <a:buNone/>
            </a:pPr>
            <a:endParaRPr sz="1600" b="1" u="sng" dirty="0">
              <a:latin typeface="Overlock"/>
              <a:ea typeface="Overlock"/>
              <a:cs typeface="Overlock"/>
              <a:sym typeface="Overlock"/>
            </a:endParaRPr>
          </a:p>
          <a:p>
            <a:pPr marL="0" lvl="0" indent="0" algn="l" rtl="0">
              <a:spcBef>
                <a:spcPts val="0"/>
              </a:spcBef>
              <a:spcAft>
                <a:spcPts val="0"/>
              </a:spcAft>
              <a:buNone/>
            </a:pPr>
            <a:r>
              <a:rPr lang="en-GB" sz="1600" dirty="0">
                <a:latin typeface="Overlock"/>
                <a:ea typeface="Overlock"/>
                <a:cs typeface="Overlock"/>
                <a:sym typeface="Overlock"/>
              </a:rPr>
              <a:t>U</a:t>
            </a:r>
            <a:r>
              <a:rPr lang="en-GB" sz="1600" dirty="0">
                <a:solidFill>
                  <a:schemeClr val="dk1"/>
                </a:solidFill>
                <a:latin typeface="Overlock"/>
                <a:ea typeface="Overlock"/>
                <a:cs typeface="Overlock"/>
                <a:sym typeface="Overlock"/>
              </a:rPr>
              <a:t>sing items from around your home or in school, can you design and create your own Olympic medal? </a:t>
            </a:r>
            <a:r>
              <a:rPr lang="en-GB" sz="1600" dirty="0" smtClean="0">
                <a:solidFill>
                  <a:schemeClr val="dk1"/>
                </a:solidFill>
                <a:latin typeface="Overlock"/>
                <a:ea typeface="Overlock"/>
                <a:cs typeface="Overlock"/>
                <a:sym typeface="Overlock"/>
              </a:rPr>
              <a:t>E.g.</a:t>
            </a:r>
            <a:endParaRPr sz="1600" dirty="0">
              <a:solidFill>
                <a:schemeClr val="dk1"/>
              </a:solidFill>
              <a:latin typeface="Overlock"/>
              <a:ea typeface="Overlock"/>
              <a:cs typeface="Overlock"/>
              <a:sym typeface="Overlock"/>
            </a:endParaRPr>
          </a:p>
          <a:p>
            <a:pPr marL="0" lvl="0" indent="0" algn="ctr" rtl="0">
              <a:spcBef>
                <a:spcPts val="0"/>
              </a:spcBef>
              <a:spcAft>
                <a:spcPts val="0"/>
              </a:spcAft>
              <a:buNone/>
            </a:pPr>
            <a:endParaRPr sz="1600" dirty="0">
              <a:solidFill>
                <a:schemeClr val="dk1"/>
              </a:solidFill>
              <a:latin typeface="Overlock"/>
              <a:ea typeface="Overlock"/>
              <a:cs typeface="Overlock"/>
              <a:sym typeface="Overlock"/>
            </a:endParaRPr>
          </a:p>
          <a:p>
            <a:pPr marL="0" lvl="0" indent="0" algn="ctr" rtl="0">
              <a:spcBef>
                <a:spcPts val="0"/>
              </a:spcBef>
              <a:spcAft>
                <a:spcPts val="0"/>
              </a:spcAft>
              <a:buNone/>
            </a:pPr>
            <a:endParaRPr sz="1600" dirty="0">
              <a:solidFill>
                <a:schemeClr val="dk1"/>
              </a:solidFill>
              <a:latin typeface="Overlock"/>
              <a:ea typeface="Overlock"/>
              <a:cs typeface="Overlock"/>
              <a:sym typeface="Overlock"/>
            </a:endParaRPr>
          </a:p>
          <a:p>
            <a:pPr marL="0" lvl="0" indent="0" algn="ctr" rtl="0">
              <a:spcBef>
                <a:spcPts val="0"/>
              </a:spcBef>
              <a:spcAft>
                <a:spcPts val="0"/>
              </a:spcAft>
              <a:buNone/>
            </a:pPr>
            <a:endParaRPr sz="1600" dirty="0">
              <a:solidFill>
                <a:schemeClr val="dk1"/>
              </a:solidFill>
              <a:latin typeface="Overlock"/>
              <a:ea typeface="Overlock"/>
              <a:cs typeface="Overlock"/>
              <a:sym typeface="Overlock"/>
            </a:endParaRPr>
          </a:p>
          <a:p>
            <a:pPr marL="0" lvl="0" indent="0" algn="ctr" rtl="0">
              <a:spcBef>
                <a:spcPts val="0"/>
              </a:spcBef>
              <a:spcAft>
                <a:spcPts val="0"/>
              </a:spcAft>
              <a:buNone/>
            </a:pPr>
            <a:endParaRPr sz="1600" dirty="0">
              <a:solidFill>
                <a:schemeClr val="dk1"/>
              </a:solidFill>
              <a:latin typeface="Overlock"/>
              <a:ea typeface="Overlock"/>
              <a:cs typeface="Overlock"/>
              <a:sym typeface="Overlock"/>
            </a:endParaRPr>
          </a:p>
          <a:p>
            <a:pPr marL="0" lvl="0" indent="0" algn="ctr" rtl="0">
              <a:spcBef>
                <a:spcPts val="0"/>
              </a:spcBef>
              <a:spcAft>
                <a:spcPts val="0"/>
              </a:spcAft>
              <a:buNone/>
            </a:pPr>
            <a:endParaRPr sz="1600" dirty="0">
              <a:solidFill>
                <a:schemeClr val="dk1"/>
              </a:solidFill>
              <a:latin typeface="Overlock"/>
              <a:ea typeface="Overlock"/>
              <a:cs typeface="Overlock"/>
              <a:sym typeface="Overlock"/>
            </a:endParaRPr>
          </a:p>
          <a:p>
            <a:pPr marL="0" lvl="0" indent="0" algn="ctr" rtl="0">
              <a:spcBef>
                <a:spcPts val="0"/>
              </a:spcBef>
              <a:spcAft>
                <a:spcPts val="0"/>
              </a:spcAft>
              <a:buNone/>
            </a:pPr>
            <a:endParaRPr sz="1600" dirty="0">
              <a:solidFill>
                <a:schemeClr val="dk1"/>
              </a:solidFill>
              <a:latin typeface="Overlock"/>
              <a:ea typeface="Overlock"/>
              <a:cs typeface="Overlock"/>
              <a:sym typeface="Overlock"/>
            </a:endParaRPr>
          </a:p>
          <a:p>
            <a:pPr marL="0" lvl="0" indent="0" algn="ctr" rtl="0">
              <a:spcBef>
                <a:spcPts val="0"/>
              </a:spcBef>
              <a:spcAft>
                <a:spcPts val="0"/>
              </a:spcAft>
              <a:buNone/>
            </a:pPr>
            <a:endParaRPr sz="1600" dirty="0">
              <a:solidFill>
                <a:schemeClr val="dk1"/>
              </a:solidFill>
              <a:latin typeface="Overlock"/>
              <a:ea typeface="Overlock"/>
              <a:cs typeface="Overlock"/>
              <a:sym typeface="Overlock"/>
            </a:endParaRPr>
          </a:p>
          <a:p>
            <a:pPr marL="0" lvl="0" indent="0" algn="ctr" rtl="0">
              <a:spcBef>
                <a:spcPts val="0"/>
              </a:spcBef>
              <a:spcAft>
                <a:spcPts val="0"/>
              </a:spcAft>
              <a:buNone/>
            </a:pPr>
            <a:endParaRPr sz="1600" dirty="0">
              <a:solidFill>
                <a:schemeClr val="dk1"/>
              </a:solidFill>
              <a:latin typeface="Overlock"/>
              <a:ea typeface="Overlock"/>
              <a:cs typeface="Overlock"/>
              <a:sym typeface="Overlock"/>
            </a:endParaRPr>
          </a:p>
          <a:p>
            <a:pPr marL="0" lvl="0" indent="0" algn="ctr" rtl="0">
              <a:spcBef>
                <a:spcPts val="0"/>
              </a:spcBef>
              <a:spcAft>
                <a:spcPts val="0"/>
              </a:spcAft>
              <a:buNone/>
            </a:pPr>
            <a:endParaRPr sz="1600" dirty="0">
              <a:solidFill>
                <a:schemeClr val="dk1"/>
              </a:solidFill>
              <a:latin typeface="Overlock"/>
              <a:ea typeface="Overlock"/>
              <a:cs typeface="Overlock"/>
              <a:sym typeface="Overlock"/>
            </a:endParaRPr>
          </a:p>
          <a:p>
            <a:pPr marL="0" lvl="0" indent="0" algn="ctr" rtl="0">
              <a:spcBef>
                <a:spcPts val="0"/>
              </a:spcBef>
              <a:spcAft>
                <a:spcPts val="0"/>
              </a:spcAft>
              <a:buNone/>
            </a:pPr>
            <a:endParaRPr sz="1600" dirty="0">
              <a:solidFill>
                <a:schemeClr val="dk1"/>
              </a:solidFill>
              <a:latin typeface="Overlock"/>
              <a:ea typeface="Overlock"/>
              <a:cs typeface="Overlock"/>
              <a:sym typeface="Overlock"/>
            </a:endParaRPr>
          </a:p>
          <a:p>
            <a:pPr marL="0" lvl="0" indent="0" algn="ctr" rtl="0">
              <a:spcBef>
                <a:spcPts val="0"/>
              </a:spcBef>
              <a:spcAft>
                <a:spcPts val="0"/>
              </a:spcAft>
              <a:buNone/>
            </a:pPr>
            <a:endParaRPr sz="1600" dirty="0">
              <a:solidFill>
                <a:schemeClr val="dk1"/>
              </a:solidFill>
              <a:latin typeface="Overlock"/>
              <a:ea typeface="Overlock"/>
              <a:cs typeface="Overlock"/>
              <a:sym typeface="Overlock"/>
            </a:endParaRPr>
          </a:p>
          <a:p>
            <a:pPr marL="0" lvl="0" indent="0" algn="ctr" rtl="0">
              <a:spcBef>
                <a:spcPts val="0"/>
              </a:spcBef>
              <a:spcAft>
                <a:spcPts val="0"/>
              </a:spcAft>
              <a:buNone/>
            </a:pPr>
            <a:endParaRPr sz="1600" dirty="0">
              <a:solidFill>
                <a:schemeClr val="dk1"/>
              </a:solidFill>
              <a:latin typeface="Overlock"/>
              <a:ea typeface="Overlock"/>
              <a:cs typeface="Overlock"/>
              <a:sym typeface="Overlock"/>
            </a:endParaRPr>
          </a:p>
          <a:p>
            <a:pPr marL="0" lvl="0" indent="0" algn="ctr" rtl="0">
              <a:spcBef>
                <a:spcPts val="0"/>
              </a:spcBef>
              <a:spcAft>
                <a:spcPts val="0"/>
              </a:spcAft>
              <a:buNone/>
            </a:pPr>
            <a:endParaRPr sz="1600" dirty="0">
              <a:solidFill>
                <a:schemeClr val="dk1"/>
              </a:solidFill>
              <a:latin typeface="Overlock"/>
              <a:ea typeface="Overlock"/>
              <a:cs typeface="Overlock"/>
              <a:sym typeface="Overlock"/>
            </a:endParaRPr>
          </a:p>
          <a:p>
            <a:pPr marL="0" lvl="0" indent="0" algn="ctr" rtl="0">
              <a:spcBef>
                <a:spcPts val="0"/>
              </a:spcBef>
              <a:spcAft>
                <a:spcPts val="0"/>
              </a:spcAft>
              <a:buNone/>
            </a:pPr>
            <a:endParaRPr sz="1600" dirty="0">
              <a:solidFill>
                <a:schemeClr val="dk1"/>
              </a:solidFill>
              <a:latin typeface="Overlock"/>
              <a:ea typeface="Overlock"/>
              <a:cs typeface="Overlock"/>
              <a:sym typeface="Overlock"/>
            </a:endParaRPr>
          </a:p>
          <a:p>
            <a:pPr marL="0" lvl="0" indent="0" algn="ctr" rtl="0">
              <a:spcBef>
                <a:spcPts val="0"/>
              </a:spcBef>
              <a:spcAft>
                <a:spcPts val="0"/>
              </a:spcAft>
              <a:buNone/>
            </a:pPr>
            <a:endParaRPr sz="1600" dirty="0">
              <a:solidFill>
                <a:schemeClr val="dk1"/>
              </a:solidFill>
              <a:latin typeface="Overlock"/>
              <a:ea typeface="Overlock"/>
              <a:cs typeface="Overlock"/>
              <a:sym typeface="Overlock"/>
            </a:endParaRPr>
          </a:p>
          <a:p>
            <a:pPr marL="0" lvl="0" indent="0" algn="ctr" rtl="0">
              <a:spcBef>
                <a:spcPts val="0"/>
              </a:spcBef>
              <a:spcAft>
                <a:spcPts val="0"/>
              </a:spcAft>
              <a:buNone/>
            </a:pPr>
            <a:endParaRPr sz="1600" dirty="0">
              <a:latin typeface="Overlock"/>
              <a:ea typeface="Overlock"/>
              <a:cs typeface="Overlock"/>
              <a:sym typeface="Overlock"/>
            </a:endParaRPr>
          </a:p>
          <a:p>
            <a:pPr marL="0" lvl="0" indent="0" algn="ctr" rtl="0">
              <a:spcBef>
                <a:spcPts val="0"/>
              </a:spcBef>
              <a:spcAft>
                <a:spcPts val="0"/>
              </a:spcAft>
              <a:buNone/>
            </a:pPr>
            <a:endParaRPr sz="1600"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a:p>
            <a:pPr marL="0" lvl="0" indent="0" algn="ctr" rtl="0">
              <a:spcBef>
                <a:spcPts val="0"/>
              </a:spcBef>
              <a:spcAft>
                <a:spcPts val="0"/>
              </a:spcAft>
              <a:buNone/>
            </a:pPr>
            <a:endParaRPr sz="1600" u="sng" dirty="0">
              <a:latin typeface="Overlock"/>
              <a:ea typeface="Overlock"/>
              <a:cs typeface="Overlock"/>
              <a:sym typeface="Overlock"/>
            </a:endParaRPr>
          </a:p>
        </p:txBody>
      </p:sp>
      <p:sp>
        <p:nvSpPr>
          <p:cNvPr id="139" name="Google Shape;139;p20"/>
          <p:cNvSpPr/>
          <p:nvPr/>
        </p:nvSpPr>
        <p:spPr>
          <a:xfrm>
            <a:off x="1768800" y="158675"/>
            <a:ext cx="5606400" cy="634800"/>
          </a:xfrm>
          <a:prstGeom prst="roundRect">
            <a:avLst>
              <a:gd name="adj" fmla="val 16667"/>
            </a:avLst>
          </a:prstGeom>
          <a:solidFill>
            <a:srgbClr val="FFFFFF"/>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5200" dirty="0" smtClean="0">
                <a:latin typeface="Cabin Sketch"/>
                <a:ea typeface="Cabin Sketch"/>
                <a:cs typeface="Cabin Sketch"/>
                <a:sym typeface="Cabin Sketch"/>
              </a:rPr>
              <a:t>Wednesday1st </a:t>
            </a:r>
            <a:endParaRPr sz="5200" dirty="0">
              <a:latin typeface="Cabin Sketch"/>
              <a:ea typeface="Cabin Sketch"/>
              <a:cs typeface="Cabin Sketch"/>
              <a:sym typeface="Cabin Sketch"/>
            </a:endParaRPr>
          </a:p>
        </p:txBody>
      </p:sp>
      <p:pic>
        <p:nvPicPr>
          <p:cNvPr id="142" name="Google Shape;142;p20"/>
          <p:cNvPicPr preferRelativeResize="0"/>
          <p:nvPr/>
        </p:nvPicPr>
        <p:blipFill>
          <a:blip r:embed="rId3">
            <a:alphaModFix/>
          </a:blip>
          <a:stretch>
            <a:fillRect/>
          </a:stretch>
        </p:blipFill>
        <p:spPr>
          <a:xfrm>
            <a:off x="4958325" y="2571750"/>
            <a:ext cx="1968250" cy="1968250"/>
          </a:xfrm>
          <a:prstGeom prst="rect">
            <a:avLst/>
          </a:prstGeom>
          <a:noFill/>
          <a:ln w="38100" cap="flat" cmpd="sng">
            <a:solidFill>
              <a:schemeClr val="dk2"/>
            </a:solidFill>
            <a:prstDash val="solid"/>
            <a:round/>
            <a:headEnd type="none" w="sm" len="sm"/>
            <a:tailEnd type="none" w="sm" len="sm"/>
          </a:ln>
        </p:spPr>
      </p:pic>
      <p:pic>
        <p:nvPicPr>
          <p:cNvPr id="143" name="Google Shape;143;p20" descr="DIY Medals | DIY Medals Out of Paper &gt; GS-JJ.com TM"/>
          <p:cNvPicPr preferRelativeResize="0"/>
          <p:nvPr/>
        </p:nvPicPr>
        <p:blipFill>
          <a:blip r:embed="rId4">
            <a:alphaModFix/>
          </a:blip>
          <a:stretch>
            <a:fillRect/>
          </a:stretch>
        </p:blipFill>
        <p:spPr>
          <a:xfrm>
            <a:off x="7008875" y="2532600"/>
            <a:ext cx="1759018" cy="2046550"/>
          </a:xfrm>
          <a:prstGeom prst="rect">
            <a:avLst/>
          </a:prstGeom>
          <a:noFill/>
          <a:ln>
            <a:noFill/>
          </a:ln>
        </p:spPr>
      </p:pic>
      <p:pic>
        <p:nvPicPr>
          <p:cNvPr id="4098" name="Picture 2"/>
          <p:cNvPicPr>
            <a:picLocks noChangeAspect="1" noChangeArrowheads="1"/>
          </p:cNvPicPr>
          <p:nvPr/>
        </p:nvPicPr>
        <p:blipFill>
          <a:blip r:embed="rId5"/>
          <a:srcRect/>
          <a:stretch>
            <a:fillRect/>
          </a:stretch>
        </p:blipFill>
        <p:spPr bwMode="auto">
          <a:xfrm>
            <a:off x="1145647" y="2788355"/>
            <a:ext cx="2211621" cy="15804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311700" y="445025"/>
            <a:ext cx="8520600" cy="572700"/>
          </a:xfrm>
          <a:prstGeom prst="rect">
            <a:avLst/>
          </a:prstGeom>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3300">
                <a:latin typeface="Cabin Sketch"/>
                <a:ea typeface="Cabin Sketch"/>
                <a:cs typeface="Cabin Sketch"/>
                <a:sym typeface="Cabin Sketch"/>
              </a:rPr>
              <a:t>REMEMBER TO RECORD YOUR SCORES!! </a:t>
            </a:r>
            <a:endParaRPr sz="3300">
              <a:latin typeface="Cabin Sketch"/>
              <a:ea typeface="Cabin Sketch"/>
              <a:cs typeface="Cabin Sketch"/>
              <a:sym typeface="Cabin Sketch"/>
            </a:endParaRPr>
          </a:p>
        </p:txBody>
      </p:sp>
      <p:sp>
        <p:nvSpPr>
          <p:cNvPr id="149" name="Google Shape;149;p21"/>
          <p:cNvSpPr txBox="1">
            <a:spLocks noGrp="1"/>
          </p:cNvSpPr>
          <p:nvPr>
            <p:ph type="body" idx="1"/>
          </p:nvPr>
        </p:nvSpPr>
        <p:spPr>
          <a:xfrm>
            <a:off x="277833" y="1152475"/>
            <a:ext cx="8520600" cy="34164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000" dirty="0">
              <a:solidFill>
                <a:srgbClr val="000000"/>
              </a:solidFill>
              <a:latin typeface="Overlock"/>
              <a:ea typeface="Overlock"/>
              <a:cs typeface="Overlock"/>
              <a:sym typeface="Overlock"/>
            </a:endParaRPr>
          </a:p>
          <a:p>
            <a:pPr marL="0" lvl="0" indent="0" algn="ctr" rtl="0">
              <a:spcBef>
                <a:spcPts val="1600"/>
              </a:spcBef>
              <a:spcAft>
                <a:spcPts val="1600"/>
              </a:spcAft>
              <a:buNone/>
            </a:pPr>
            <a:r>
              <a:rPr lang="en-GB" sz="2000" dirty="0" smtClean="0">
                <a:solidFill>
                  <a:srgbClr val="000000"/>
                </a:solidFill>
                <a:latin typeface="Overlock"/>
                <a:ea typeface="Overlock"/>
                <a:cs typeface="Overlock"/>
                <a:sym typeface="Overlock"/>
              </a:rPr>
              <a:t>Please remember to email your teacher with your results.</a:t>
            </a:r>
            <a:endParaRPr sz="2000" dirty="0">
              <a:solidFill>
                <a:srgbClr val="000000"/>
              </a:solidFill>
              <a:latin typeface="Overlock"/>
              <a:ea typeface="Overlock"/>
              <a:cs typeface="Overlock"/>
              <a:sym typeface="Overlock"/>
            </a:endParaRPr>
          </a:p>
        </p:txBody>
      </p:sp>
      <p:pic>
        <p:nvPicPr>
          <p:cNvPr id="5" name="Google Shape;189;p25" descr="hitting a ball with a cricket bat"/>
          <p:cNvPicPr preferRelativeResize="0"/>
          <p:nvPr/>
        </p:nvPicPr>
        <p:blipFill>
          <a:blip r:embed="rId3">
            <a:alphaModFix/>
          </a:blip>
          <a:stretch>
            <a:fillRect/>
          </a:stretch>
        </p:blipFill>
        <p:spPr>
          <a:xfrm>
            <a:off x="3914886" y="3330222"/>
            <a:ext cx="1278003" cy="1063231"/>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959</Words>
  <Application>Microsoft Office PowerPoint</Application>
  <PresentationFormat>On-screen Show (16:9)</PresentationFormat>
  <Paragraphs>413</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Cabin Sketch</vt:lpstr>
      <vt:lpstr>Overlock</vt:lpstr>
      <vt:lpstr>Simple Light</vt:lpstr>
      <vt:lpstr>Slide 1</vt:lpstr>
      <vt:lpstr>Virtual Sports Week: Olympics Edition </vt:lpstr>
      <vt:lpstr>Slide 3</vt:lpstr>
      <vt:lpstr>Slide 4</vt:lpstr>
      <vt:lpstr>Slide 5</vt:lpstr>
      <vt:lpstr>Slide 6</vt:lpstr>
      <vt:lpstr>Slide 7</vt:lpstr>
      <vt:lpstr>Slide 8</vt:lpstr>
      <vt:lpstr>REMEMBER TO RECORD YOUR SCORES!! </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Pringle</dc:creator>
  <cp:lastModifiedBy>emma</cp:lastModifiedBy>
  <cp:revision>23</cp:revision>
  <dcterms:modified xsi:type="dcterms:W3CDTF">2020-06-26T11:17:43Z</dcterms:modified>
</cp:coreProperties>
</file>