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/>
    <p:restoredTop sz="94662"/>
  </p:normalViewPr>
  <p:slideViewPr>
    <p:cSldViewPr snapToGrid="0" snapToObjects="1" showGuides="1">
      <p:cViewPr varScale="1">
        <p:scale>
          <a:sx n="42" d="100"/>
          <a:sy n="42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069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76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356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442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042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339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877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97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061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333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E98D-7010-404C-865F-11E53942F5FA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6ACD-339A-4E4F-96CF-9AF44C618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7051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3E98D-7010-404C-865F-11E53942F5FA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66ACD-339A-4E4F-96CF-9AF44C618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141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7BA13CB-E032-0E47-95F3-4D4BE1D2F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5957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8CC51FD-C700-7E46-9E24-6A9D96401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557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901363A-7631-9646-966C-12274CDCE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8626D39-5E7C-8548-B2D5-DE99E4FBB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CFA9266-1E91-F64C-9F63-D7D1A1280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26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57D8631-1296-E34D-8F5C-4FAFDF156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831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2F5C328-EED1-204D-8725-4036E1F7C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253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97B434F-4D0A-0E4F-B0A9-AF1813C7B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8332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76BC146-6175-9E43-A9AE-15A6A23AA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21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E352956-BE60-0946-87E9-E4E540A51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509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Kielty</dc:creator>
  <cp:lastModifiedBy>nicola</cp:lastModifiedBy>
  <cp:revision>7</cp:revision>
  <dcterms:created xsi:type="dcterms:W3CDTF">2020-06-15T16:39:25Z</dcterms:created>
  <dcterms:modified xsi:type="dcterms:W3CDTF">2020-06-26T10:51:58Z</dcterms:modified>
</cp:coreProperties>
</file>