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4" r:id="rId3"/>
    <p:sldId id="275" r:id="rId4"/>
    <p:sldId id="276" r:id="rId5"/>
    <p:sldId id="277" r:id="rId6"/>
    <p:sldId id="27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/>
    <p:restoredTop sz="94662"/>
  </p:normalViewPr>
  <p:slideViewPr>
    <p:cSldViewPr snapToGrid="0" snapToObjects="1" showGuides="1">
      <p:cViewPr varScale="1">
        <p:scale>
          <a:sx n="70" d="100"/>
          <a:sy n="70" d="100"/>
        </p:scale>
        <p:origin x="11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9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2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2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9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1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3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3E98D-7010-404C-865F-11E53942F5F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6ACD-339A-4E4F-96CF-9AF44C61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1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BA13CB-E032-0E47-95F3-4D4BE1D2F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153F7D-BDCA-614A-9483-0F4609B45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1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3A5EAE-FA7D-1E4F-9887-192173F55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046C22-E78B-7F4D-BF40-7B1873E5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FD3882-908F-2E42-80D4-0144D80EC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2DFB98-B799-954F-B9C2-AE0FC32A9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Kielty</dc:creator>
  <cp:lastModifiedBy>Paul Parry</cp:lastModifiedBy>
  <cp:revision>7</cp:revision>
  <dcterms:created xsi:type="dcterms:W3CDTF">2020-06-15T16:39:25Z</dcterms:created>
  <dcterms:modified xsi:type="dcterms:W3CDTF">2020-06-22T10:03:49Z</dcterms:modified>
</cp:coreProperties>
</file>