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4" r:id="rId2"/>
    <p:sldId id="27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" panose="020B0604020202020204" pitchFamily="2" charset="0"/>
      <p:regular r:id="rId21"/>
      <p:bold r:id="rId22"/>
    </p:embeddedFont>
    <p:embeddedFont>
      <p:font typeface="Twinkl SemiBold" pitchFamily="2" charset="0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6969"/>
    <a:srgbClr val="87BB4D"/>
    <a:srgbClr val="A2D87A"/>
    <a:srgbClr val="93D264"/>
    <a:srgbClr val="9DC86E"/>
    <a:srgbClr val="EAC836"/>
    <a:srgbClr val="F1A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2" y="62"/>
      </p:cViewPr>
      <p:guideLst>
        <p:guide orient="horz" pos="2047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40507F-0470-4C28-8588-55324651CD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3E393-E13D-44A5-9DC8-930F76A3E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D340AF-904B-4DDC-8ACB-6B6E6E686FAE}" type="datetimeFigureOut">
              <a:rPr lang="en-GB"/>
              <a:pPr>
                <a:defRPr/>
              </a:pPr>
              <a:t>07/05/2020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2B81A-4F3B-458B-99D3-CA6D089A9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E3074-505C-4CBA-9309-4E776DDE33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07419B-4CF1-4DF0-953E-83684D264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C8D925-D18E-4B24-8B6B-E64CAC2220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06166-7FEA-4E50-9B03-780F2A7090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C92E35-2068-45F4-BE7F-02912844A2C0}" type="datetimeFigureOut">
              <a:rPr lang="en-GB"/>
              <a:pPr>
                <a:defRPr/>
              </a:pPr>
              <a:t>07/05/2020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6A2681-CA00-41C0-BF23-A3766DE584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AA058E-855D-4C10-A5E2-C09B9250E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15D04-A5DF-4996-A70C-DCD5021055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2C259-06F5-41AD-BABA-AEC9E818D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DC2CE9-C817-4570-BA5B-32321F5A63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84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6 / T3B W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95779B1-BE95-471F-8671-785FEF394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2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799EA20-2985-457E-95FA-F1A14685DB1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41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1223D3A-0027-4FB0-B879-3555C6148F8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93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DC6332B-9665-4E1E-B280-FA4D5CB095B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35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B241098-CDD5-4B6B-92AC-49B76FE7AB4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082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2 / T3B W3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944D52C-D30E-444D-B1A7-0FFEF68072D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8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6 / T3B W1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E0A6F69-EB29-4836-A791-C12D88B3BF0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53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EB2E8D-78DB-4E3B-8CE2-ABF9143914C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4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15B3120-4265-4451-8049-EE9BA25AC364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C3D9783-C789-44D0-970C-9BDCCD48A5BC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B22D8C-D67F-415C-B539-6A26B984F15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8764B-EF82-4E2D-B5E0-1CD74CFF9EE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8BDE335-5358-4185-A9F4-635A4E46F2C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dolor sit amet, consectetur adipiscing elit.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9253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D4D409-A8F1-424C-9B1A-6872E7468C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9FCE05-366A-4EA0-A317-8F6EA23CA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56" r:id="rId10"/>
    <p:sldLayoutId id="21474853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4C4D1E8-16AA-4845-8D04-26FB07E7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>
            <a:extLst>
              <a:ext uri="{FF2B5EF4-FFF2-40B4-BE49-F238E27FC236}">
                <a16:creationId xmlns:a16="http://schemas.microsoft.com/office/drawing/2014/main" id="{6BE005C8-1CD1-498E-B08A-7F702190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26013"/>
            <a:ext cx="1566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3">
            <a:extLst>
              <a:ext uri="{FF2B5EF4-FFF2-40B4-BE49-F238E27FC236}">
                <a16:creationId xmlns:a16="http://schemas.microsoft.com/office/drawing/2014/main" id="{94EB45BC-44E1-4F3A-A7ED-6602C91B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30288"/>
            <a:ext cx="47767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Twinkl SemiBold" pitchFamily="2" charset="0"/>
              </a:rPr>
              <a:t>Let’s speed write!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times in the next minute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accurately?</a:t>
            </a:r>
          </a:p>
        </p:txBody>
      </p:sp>
      <p:sp>
        <p:nvSpPr>
          <p:cNvPr id="23556" name="Rectangle 24">
            <a:extLst>
              <a:ext uri="{FF2B5EF4-FFF2-40B4-BE49-F238E27FC236}">
                <a16:creationId xmlns:a16="http://schemas.microsoft.com/office/drawing/2014/main" id="{45B145FA-91BA-41C2-A2DE-CA7A9FC44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894263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to write in a cursive style to help you write at a faster pace!</a:t>
            </a:r>
          </a:p>
        </p:txBody>
      </p:sp>
      <p:sp>
        <p:nvSpPr>
          <p:cNvPr id="23557" name="Rectangle 25">
            <a:extLst>
              <a:ext uri="{FF2B5EF4-FFF2-40B4-BE49-F238E27FC236}">
                <a16:creationId xmlns:a16="http://schemas.microsoft.com/office/drawing/2014/main" id="{058BFEAE-D744-46EF-B8A3-144B6B4A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2378075"/>
            <a:ext cx="3592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reversible</a:t>
            </a:r>
          </a:p>
        </p:txBody>
      </p:sp>
      <p:grpSp>
        <p:nvGrpSpPr>
          <p:cNvPr id="23558" name="Group 259">
            <a:extLst>
              <a:ext uri="{FF2B5EF4-FFF2-40B4-BE49-F238E27FC236}">
                <a16:creationId xmlns:a16="http://schemas.microsoft.com/office/drawing/2014/main" id="{31717321-76E5-49BE-820E-67EAD8F6D319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30288"/>
            <a:ext cx="2673350" cy="2673350"/>
            <a:chOff x="4811713" y="1660525"/>
            <a:chExt cx="3295650" cy="3295650"/>
          </a:xfrm>
        </p:grpSpPr>
        <p:grpSp>
          <p:nvGrpSpPr>
            <p:cNvPr id="23565" name="Group 258">
              <a:extLst>
                <a:ext uri="{FF2B5EF4-FFF2-40B4-BE49-F238E27FC236}">
                  <a16:creationId xmlns:a16="http://schemas.microsoft.com/office/drawing/2014/main" id="{257DEE78-FA1B-4166-BB8D-F332FAF98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23576" name="Group 2">
                <a:extLst>
                  <a:ext uri="{FF2B5EF4-FFF2-40B4-BE49-F238E27FC236}">
                    <a16:creationId xmlns:a16="http://schemas.microsoft.com/office/drawing/2014/main" id="{78E1BCAF-9750-498A-AFDD-D6844D477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CD59D9F3-7785-405F-8BBE-4D665432C87F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0AAAEC74-50EC-4BF7-8BCC-003A65EB4520}"/>
                    </a:ext>
                  </a:extLst>
                </p:cNvPr>
                <p:cNvSpPr/>
                <p:nvPr/>
              </p:nvSpPr>
              <p:spPr>
                <a:xfrm>
                  <a:off x="2994669" y="1840752"/>
                  <a:ext cx="3171863" cy="3171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3577" name="Group 99">
                <a:extLst>
                  <a:ext uri="{FF2B5EF4-FFF2-40B4-BE49-F238E27FC236}">
                    <a16:creationId xmlns:a16="http://schemas.microsoft.com/office/drawing/2014/main" id="{75F78D2B-2109-4D79-8D2D-5982A21C7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638466B-166D-49E0-8A82-E09667742DB4}"/>
                    </a:ext>
                  </a:extLst>
                </p:cNvPr>
                <p:cNvCxnSpPr/>
                <p:nvPr/>
              </p:nvCxnSpPr>
              <p:spPr>
                <a:xfrm>
                  <a:off x="6479285" y="1754761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8CB64F2-08BB-4FA8-83C9-706336CDEFF2}"/>
                    </a:ext>
                  </a:extLst>
                </p:cNvPr>
                <p:cNvCxnSpPr/>
                <p:nvPr/>
              </p:nvCxnSpPr>
              <p:spPr>
                <a:xfrm>
                  <a:off x="6473413" y="4546490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FBFE664-1AC2-4C6E-9F09-54C9EAF52784}"/>
                    </a:ext>
                  </a:extLst>
                </p:cNvPr>
                <p:cNvCxnSpPr/>
                <p:nvPr/>
              </p:nvCxnSpPr>
              <p:spPr>
                <a:xfrm rot="16200000">
                  <a:off x="7859252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CF5B7C53-0085-49D5-BDE2-4239CF5090FB}"/>
                    </a:ext>
                  </a:extLst>
                </p:cNvPr>
                <p:cNvCxnSpPr/>
                <p:nvPr/>
              </p:nvCxnSpPr>
              <p:spPr>
                <a:xfrm rot="16200000">
                  <a:off x="5089531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78" name="Group 129">
                <a:extLst>
                  <a:ext uri="{FF2B5EF4-FFF2-40B4-BE49-F238E27FC236}">
                    <a16:creationId xmlns:a16="http://schemas.microsoft.com/office/drawing/2014/main" id="{B02E9947-A7CC-4CEA-837B-40ABD65C1A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23634" name="Group 117">
                  <a:extLst>
                    <a:ext uri="{FF2B5EF4-FFF2-40B4-BE49-F238E27FC236}">
                      <a16:creationId xmlns:a16="http://schemas.microsoft.com/office/drawing/2014/main" id="{859AFA77-583F-4C58-8A40-97494519E8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91ABA22C-33B3-48B8-BEB3-41A5ED73AD0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670" y="3413666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287EB98D-F11E-422B-9B32-935BCFD90BA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3837" y="3553325"/>
                    <a:ext cx="26046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DBE66FB3-BE57-4F8B-98BF-2672A4E023F6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612" y="3698982"/>
                    <a:ext cx="265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06AB5597-FFDC-4BF4-A6E3-8EEB6B2186A8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456" y="382825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35" name="Group 124">
                  <a:extLst>
                    <a:ext uri="{FF2B5EF4-FFF2-40B4-BE49-F238E27FC236}">
                      <a16:creationId xmlns:a16="http://schemas.microsoft.com/office/drawing/2014/main" id="{7249CA22-23F0-48BE-BDC7-188962D9BB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E840C0A4-CB08-491E-9AE9-DE8DAFD44352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2113" y="3393747"/>
                    <a:ext cx="234656" cy="78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02077BA1-D415-44CA-A397-C3502EA6E92E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63024" y="3532198"/>
                    <a:ext cx="225269" cy="3519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048FE1C6-DEC2-4973-960E-F78047280EC3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1511" y="3666091"/>
                    <a:ext cx="229962" cy="606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3DF3BCBC-DBFA-4541-9B00-D313EDC6AAF5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325" y="3779583"/>
                    <a:ext cx="232310" cy="10364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579" name="Group 130">
                <a:extLst>
                  <a:ext uri="{FF2B5EF4-FFF2-40B4-BE49-F238E27FC236}">
                    <a16:creationId xmlns:a16="http://schemas.microsoft.com/office/drawing/2014/main" id="{149FEA3F-9774-4B08-B2B9-CCB97787B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23624" name="Group 131">
                  <a:extLst>
                    <a:ext uri="{FF2B5EF4-FFF2-40B4-BE49-F238E27FC236}">
                      <a16:creationId xmlns:a16="http://schemas.microsoft.com/office/drawing/2014/main" id="{E9867D8D-B05D-4913-A285-5FDF48712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9ED78AE0-25DC-4744-8D8D-44117101562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118" y="3407099"/>
                    <a:ext cx="27454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B98B52A7-5971-483C-998F-9A790550FFD7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1441" y="3534278"/>
                    <a:ext cx="276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FD6FC384-E8FB-4AFE-B553-6C8B56E1D1DC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3657" y="367847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791E0DF2-8FA6-477B-9623-2A6786B3887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290" y="3833415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25" name="Group 132">
                  <a:extLst>
                    <a:ext uri="{FF2B5EF4-FFF2-40B4-BE49-F238E27FC236}">
                      <a16:creationId xmlns:a16="http://schemas.microsoft.com/office/drawing/2014/main" id="{F5A46BA9-CE09-4D55-B249-7E7D7B24E3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43254DB5-63A9-4631-9D4A-4392ADF454E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022" y="3398299"/>
                    <a:ext cx="3073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039F5E42-94F3-434B-A25F-FC9C509E33A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9832" y="3534100"/>
                    <a:ext cx="28392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231AB22A-2336-4F83-B4F2-3E44552F5B91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4250" y="3683926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B7D15513-41B1-4282-B828-3266EC40E8CA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541" y="3839137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580" name="Group 141">
                <a:extLst>
                  <a:ext uri="{FF2B5EF4-FFF2-40B4-BE49-F238E27FC236}">
                    <a16:creationId xmlns:a16="http://schemas.microsoft.com/office/drawing/2014/main" id="{23B41ED6-C368-4C71-BADF-3AF93CF407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23614" name="Group 142">
                  <a:extLst>
                    <a:ext uri="{FF2B5EF4-FFF2-40B4-BE49-F238E27FC236}">
                      <a16:creationId xmlns:a16="http://schemas.microsoft.com/office/drawing/2014/main" id="{A77441D2-6F39-492C-9FC7-7C49F2A0D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32279191-9EED-4873-B0E0-D804E9D47E37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423" y="3414254"/>
                    <a:ext cx="26985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7ABD7F9D-2F6B-4CBC-9D16-86A87D1733AA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3687" y="3547102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69C54CA3-9A7A-456F-8792-7074E66DA0D6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1391" y="3707544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6581955E-556D-4713-9DB1-D45AF05539A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0648" y="3848965"/>
                    <a:ext cx="2675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15" name="Group 143">
                  <a:extLst>
                    <a:ext uri="{FF2B5EF4-FFF2-40B4-BE49-F238E27FC236}">
                      <a16:creationId xmlns:a16="http://schemas.microsoft.com/office/drawing/2014/main" id="{A7286C6C-37FA-42BF-8C73-8FC54168CC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2C5A29C6-7FF5-4844-8F64-33584801AC2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0995" y="3409345"/>
                    <a:ext cx="2604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338ED8B3-5A6A-416E-8796-8DC03EDA2D90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5743" y="3547840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D4388439-6E1C-4500-A81B-18A72520E68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8645" y="3684720"/>
                    <a:ext cx="27454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75431269-B22A-4B64-9DAC-451B0D2F6631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7072" y="3831086"/>
                    <a:ext cx="2557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581" name="Group 152">
                <a:extLst>
                  <a:ext uri="{FF2B5EF4-FFF2-40B4-BE49-F238E27FC236}">
                    <a16:creationId xmlns:a16="http://schemas.microsoft.com/office/drawing/2014/main" id="{2D171A6E-FDCB-4FCC-92AD-663B4173D3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23604" name="Group 153">
                  <a:extLst>
                    <a:ext uri="{FF2B5EF4-FFF2-40B4-BE49-F238E27FC236}">
                      <a16:creationId xmlns:a16="http://schemas.microsoft.com/office/drawing/2014/main" id="{5F6BA56D-1D8D-419B-B319-91FC129488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FC5CA13A-8D26-4A7E-B512-70CB15FB37D5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978" y="3391852"/>
                    <a:ext cx="27923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5FD61B6D-FD12-4BE1-949C-9A3D4978E900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2844" y="353407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A1C42A79-CA50-4D2D-BC18-CFEAC8E27CB4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0613" y="368509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4F0CE046-CFED-4481-8592-3EFD127A3CF1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5419" y="3833786"/>
                    <a:ext cx="2675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05" name="Group 154">
                  <a:extLst>
                    <a:ext uri="{FF2B5EF4-FFF2-40B4-BE49-F238E27FC236}">
                      <a16:creationId xmlns:a16="http://schemas.microsoft.com/office/drawing/2014/main" id="{D8D0E4C4-1BCB-4941-836C-32DFD36B86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0B37C47-195A-4010-9592-202F324B2F4A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0534" y="3388462"/>
                    <a:ext cx="30739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5ADC01B5-BE7D-4A11-90E2-487185FE8CF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3613" y="3541813"/>
                    <a:ext cx="32147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2355BFC5-3B9E-4682-8C32-CD43F19A5CEA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1893" y="3699249"/>
                    <a:ext cx="3238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4ADBC946-4319-4093-994B-38281F8F6665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7814" y="3701427"/>
                    <a:ext cx="86158" cy="26985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582" name="Group 163">
                <a:extLst>
                  <a:ext uri="{FF2B5EF4-FFF2-40B4-BE49-F238E27FC236}">
                    <a16:creationId xmlns:a16="http://schemas.microsoft.com/office/drawing/2014/main" id="{0F6F77FE-3644-4B24-88B6-9DF8751CD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23594" name="Group 164">
                  <a:extLst>
                    <a:ext uri="{FF2B5EF4-FFF2-40B4-BE49-F238E27FC236}">
                      <a16:creationId xmlns:a16="http://schemas.microsoft.com/office/drawing/2014/main" id="{AD2519B7-153D-42C6-B20A-81D5852D64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A7A8736A-7953-4B2C-BE73-D3AC262E5C9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9488" y="3404708"/>
                    <a:ext cx="26046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520B4483-F7CE-4F58-8D19-83FF8B78F1D2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52832" y="3433381"/>
                    <a:ext cx="76369" cy="2581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242A70F0-7E9F-4945-A807-1E190BCF79E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3145" y="3716407"/>
                    <a:ext cx="2557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53D368FF-59D9-4A02-B7AB-59C4EC58AA12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029" y="3868687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5" name="Group 165">
                  <a:extLst>
                    <a:ext uri="{FF2B5EF4-FFF2-40B4-BE49-F238E27FC236}">
                      <a16:creationId xmlns:a16="http://schemas.microsoft.com/office/drawing/2014/main" id="{2002EE82-CD3A-4B61-8A32-C64825029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C8FB9C25-A8B7-45C6-9476-1695E065BB8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645" y="3385247"/>
                    <a:ext cx="31913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87079900-C494-4B08-988A-1FFAB1AC390E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05" y="3539337"/>
                    <a:ext cx="3261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C3F914BE-E99B-4CB2-9E1B-434644C7FBC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6221" y="3692628"/>
                    <a:ext cx="3214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AF47D4E-2B07-495D-A967-ABB3AC34E3AD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09234" y="3700453"/>
                    <a:ext cx="25457" cy="28862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583" name="Group 174">
                <a:extLst>
                  <a:ext uri="{FF2B5EF4-FFF2-40B4-BE49-F238E27FC236}">
                    <a16:creationId xmlns:a16="http://schemas.microsoft.com/office/drawing/2014/main" id="{E0FDF6A3-EC64-43C7-A56B-EEF1677CF9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23584" name="Group 175">
                  <a:extLst>
                    <a:ext uri="{FF2B5EF4-FFF2-40B4-BE49-F238E27FC236}">
                      <a16:creationId xmlns:a16="http://schemas.microsoft.com/office/drawing/2014/main" id="{A08F8F94-FDAC-4704-84DA-D74EF590BE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2EA25BE-FC29-41CB-80B5-C44FEB00AC83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340" y="3403883"/>
                    <a:ext cx="24638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E4A3FF5-654B-4DAE-BE54-34F2F7BB648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884" y="3551591"/>
                    <a:ext cx="25342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F864A9DB-D7FD-43FD-B8C7-48CD22631EA9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597" y="3693511"/>
                    <a:ext cx="2510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95F37DE0-5947-40EE-B152-70D46A9C4817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30728" y="3782008"/>
                    <a:ext cx="150179" cy="14686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85" name="Group 176">
                  <a:extLst>
                    <a:ext uri="{FF2B5EF4-FFF2-40B4-BE49-F238E27FC236}">
                      <a16:creationId xmlns:a16="http://schemas.microsoft.com/office/drawing/2014/main" id="{6401BF3E-03B4-46E5-A2B7-0709E4D3B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4EED49BE-DFA8-449A-83FE-470DB4849547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340" y="3394351"/>
                    <a:ext cx="2768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63F5395-8274-4E95-8BD0-3446D482227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4467" y="3533792"/>
                    <a:ext cx="26985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6FB38E55-65BE-4E65-A4B9-1431B391E377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32615" y="3598523"/>
                    <a:ext cx="161912" cy="17231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62EC4AD5-FF44-4A28-AC0B-F417CFA75770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1339" y="3829783"/>
                    <a:ext cx="2557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3566" name="Group 100">
              <a:extLst>
                <a:ext uri="{FF2B5EF4-FFF2-40B4-BE49-F238E27FC236}">
                  <a16:creationId xmlns:a16="http://schemas.microsoft.com/office/drawing/2014/main" id="{4AD406CD-5017-472F-AD10-2E557C7AA4C1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C552E53-D2AF-49E4-BC9F-C0461804853F}"/>
                  </a:ext>
                </a:extLst>
              </p:cNvPr>
              <p:cNvCxnSpPr/>
              <p:nvPr/>
            </p:nvCxnSpPr>
            <p:spPr>
              <a:xfrm>
                <a:off x="6470221" y="175574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C07D6A-2C18-425B-9F32-4F9B4B6C0556}"/>
                  </a:ext>
                </a:extLst>
              </p:cNvPr>
              <p:cNvCxnSpPr/>
              <p:nvPr/>
            </p:nvCxnSpPr>
            <p:spPr>
              <a:xfrm>
                <a:off x="6470198" y="453124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617E674-AFF1-4AA1-A404-BAFF141E026C}"/>
                  </a:ext>
                </a:extLst>
              </p:cNvPr>
              <p:cNvCxnSpPr/>
              <p:nvPr/>
            </p:nvCxnSpPr>
            <p:spPr>
              <a:xfrm rot="16200000">
                <a:off x="7841393" y="3149347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D04F6B6-E7ED-429C-B7CF-E76C6204E678}"/>
                  </a:ext>
                </a:extLst>
              </p:cNvPr>
              <p:cNvCxnSpPr/>
              <p:nvPr/>
            </p:nvCxnSpPr>
            <p:spPr>
              <a:xfrm rot="16200000">
                <a:off x="5080914" y="3157274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67" name="Group 105">
              <a:extLst>
                <a:ext uri="{FF2B5EF4-FFF2-40B4-BE49-F238E27FC236}">
                  <a16:creationId xmlns:a16="http://schemas.microsoft.com/office/drawing/2014/main" id="{F1FCD6D1-2AB1-4F49-827C-A732065DF207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8A1DBA4-8B1F-4C82-A002-87F0DEE8C83B}"/>
                  </a:ext>
                </a:extLst>
              </p:cNvPr>
              <p:cNvCxnSpPr/>
              <p:nvPr/>
            </p:nvCxnSpPr>
            <p:spPr>
              <a:xfrm>
                <a:off x="6463249" y="174852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984EBE0-A7BA-44B3-A633-4A0E76DFB794}"/>
                  </a:ext>
                </a:extLst>
              </p:cNvPr>
              <p:cNvCxnSpPr/>
              <p:nvPr/>
            </p:nvCxnSpPr>
            <p:spPr>
              <a:xfrm>
                <a:off x="6459357" y="453080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4289865-5FD9-4BD2-991C-7F29D2354502}"/>
                  </a:ext>
                </a:extLst>
              </p:cNvPr>
              <p:cNvCxnSpPr/>
              <p:nvPr/>
            </p:nvCxnSpPr>
            <p:spPr>
              <a:xfrm rot="16200000">
                <a:off x="7872524" y="3136230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349BFA1-B2F1-4373-95AF-4D53D152112B}"/>
                  </a:ext>
                </a:extLst>
              </p:cNvPr>
              <p:cNvCxnSpPr/>
              <p:nvPr/>
            </p:nvCxnSpPr>
            <p:spPr>
              <a:xfrm rot="16200000">
                <a:off x="5081119" y="3151964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9CF4B30C-9E6A-4C96-B983-E662F605E744}"/>
              </a:ext>
            </a:extLst>
          </p:cNvPr>
          <p:cNvSpPr/>
          <p:nvPr/>
        </p:nvSpPr>
        <p:spPr>
          <a:xfrm>
            <a:off x="6734175" y="2312988"/>
            <a:ext cx="119063" cy="1190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AFA9EE3-53E7-44D0-A4C5-E3BC880EEFFA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28738"/>
            <a:ext cx="7937" cy="2208212"/>
            <a:chOff x="6948614" y="3503140"/>
            <a:chExt cx="7930" cy="2208694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08BC93E-4055-4634-B05F-3DF12EA247E4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AD9448D-0A58-4203-BC1D-DED5BB6FD72F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Start Button">
            <a:extLst>
              <a:ext uri="{FF2B5EF4-FFF2-40B4-BE49-F238E27FC236}">
                <a16:creationId xmlns:a16="http://schemas.microsoft.com/office/drawing/2014/main" id="{291FF45E-E2EB-4C86-AF53-661FB0716F50}"/>
              </a:ext>
            </a:extLst>
          </p:cNvPr>
          <p:cNvSpPr/>
          <p:nvPr/>
        </p:nvSpPr>
        <p:spPr bwMode="auto">
          <a:xfrm>
            <a:off x="6122988" y="3716338"/>
            <a:ext cx="1327150" cy="476250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Twinkl SemiBold" pitchFamily="2" charset="0"/>
              </a:rPr>
              <a:t>start</a:t>
            </a:r>
          </a:p>
        </p:txBody>
      </p: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DDCAED74-CE04-4349-98A4-B830A878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35463"/>
            <a:ext cx="3011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3">
            <a:extLst>
              <a:ext uri="{FF2B5EF4-FFF2-40B4-BE49-F238E27FC236}">
                <a16:creationId xmlns:a16="http://schemas.microsoft.com/office/drawing/2014/main" id="{F2584D60-DB18-4A99-9630-5AE4838F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04850"/>
            <a:ext cx="7632700" cy="423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Here are your spelling words for this week.</a:t>
            </a:r>
            <a:endParaRPr lang="en-GB" sz="2400" dirty="0">
              <a:solidFill>
                <a:srgbClr val="FF0000"/>
              </a:solidFill>
              <a:latin typeface="Twinkl SemiBold" pitchFamily="2" charset="0"/>
            </a:endParaRPr>
          </a:p>
        </p:txBody>
      </p:sp>
      <p:sp>
        <p:nvSpPr>
          <p:cNvPr id="120" name="TextBox 3">
            <a:extLst>
              <a:ext uri="{FF2B5EF4-FFF2-40B4-BE49-F238E27FC236}">
                <a16:creationId xmlns:a16="http://schemas.microsoft.com/office/drawing/2014/main" id="{E07EA309-ABB2-44F8-BC46-C8A0AF79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1228725"/>
            <a:ext cx="2006600" cy="5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possible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horrible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terrible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visible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incredible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sensible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forcible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legible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responsible</a:t>
            </a:r>
          </a:p>
          <a:p>
            <a:pPr algn="ctr">
              <a:lnSpc>
                <a:spcPts val="2880"/>
              </a:lnSpc>
              <a:buFont typeface="Arial" panose="020B0604020202020204" pitchFamily="34" charset="0"/>
              <a:buNone/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reversible</a:t>
            </a:r>
            <a:endParaRPr lang="en-GB" sz="2400" dirty="0">
              <a:solidFill>
                <a:srgbClr val="FF0000"/>
              </a:solidFill>
              <a:latin typeface="Twinkl SemiBold" pitchFamily="2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00D2813D-1974-4AC6-A0A7-7E03987B2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12963"/>
            <a:ext cx="52466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F53EF6-63EA-4646-945E-57338CCB98C1}"/>
              </a:ext>
            </a:extLst>
          </p:cNvPr>
          <p:cNvSpPr/>
          <p:nvPr/>
        </p:nvSpPr>
        <p:spPr>
          <a:xfrm>
            <a:off x="755650" y="1398588"/>
            <a:ext cx="2219325" cy="22177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36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Work hard to practise these –ible ending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DADBB65C-B3E7-4513-BF71-DC5DD5647D07}"/>
              </a:ext>
            </a:extLst>
          </p:cNvPr>
          <p:cNvSpPr/>
          <p:nvPr/>
        </p:nvSpPr>
        <p:spPr>
          <a:xfrm>
            <a:off x="4170363" y="1320800"/>
            <a:ext cx="2530475" cy="1693863"/>
          </a:xfrm>
          <a:custGeom>
            <a:avLst/>
            <a:gdLst>
              <a:gd name="connsiteX0" fmla="*/ 1459697 w 2724560"/>
              <a:gd name="connsiteY0" fmla="*/ 0 h 1824738"/>
              <a:gd name="connsiteX1" fmla="*/ 1796085 w 2724560"/>
              <a:gd name="connsiteY1" fmla="*/ 178856 h 1824738"/>
              <a:gd name="connsiteX2" fmla="*/ 1828979 w 2724560"/>
              <a:gd name="connsiteY2" fmla="*/ 239458 h 1824738"/>
              <a:gd name="connsiteX3" fmla="*/ 1841729 w 2724560"/>
              <a:gd name="connsiteY3" fmla="*/ 224004 h 1824738"/>
              <a:gd name="connsiteX4" fmla="*/ 2128581 w 2724560"/>
              <a:gd name="connsiteY4" fmla="*/ 105186 h 1824738"/>
              <a:gd name="connsiteX5" fmla="*/ 2534251 w 2724560"/>
              <a:gd name="connsiteY5" fmla="*/ 510856 h 1824738"/>
              <a:gd name="connsiteX6" fmla="*/ 2526009 w 2724560"/>
              <a:gd name="connsiteY6" fmla="*/ 592613 h 1824738"/>
              <a:gd name="connsiteX7" fmla="*/ 2504220 w 2724560"/>
              <a:gd name="connsiteY7" fmla="*/ 662806 h 1824738"/>
              <a:gd name="connsiteX8" fmla="*/ 2545704 w 2724560"/>
              <a:gd name="connsiteY8" fmla="*/ 685323 h 1824738"/>
              <a:gd name="connsiteX9" fmla="*/ 2724560 w 2724560"/>
              <a:gd name="connsiteY9" fmla="*/ 1021711 h 1824738"/>
              <a:gd name="connsiteX10" fmla="*/ 2318890 w 2724560"/>
              <a:gd name="connsiteY10" fmla="*/ 1427381 h 1824738"/>
              <a:gd name="connsiteX11" fmla="*/ 2257111 w 2724560"/>
              <a:gd name="connsiteY11" fmla="*/ 1422707 h 1824738"/>
              <a:gd name="connsiteX12" fmla="*/ 2237743 w 2724560"/>
              <a:gd name="connsiteY12" fmla="*/ 1418243 h 1824738"/>
              <a:gd name="connsiteX13" fmla="*/ 2235724 w 2724560"/>
              <a:gd name="connsiteY13" fmla="*/ 1438268 h 1824738"/>
              <a:gd name="connsiteX14" fmla="*/ 1838296 w 2724560"/>
              <a:gd name="connsiteY14" fmla="*/ 1762181 h 1824738"/>
              <a:gd name="connsiteX15" fmla="*/ 1551444 w 2724560"/>
              <a:gd name="connsiteY15" fmla="*/ 1643363 h 1824738"/>
              <a:gd name="connsiteX16" fmla="*/ 1526971 w 2724560"/>
              <a:gd name="connsiteY16" fmla="*/ 1613701 h 1824738"/>
              <a:gd name="connsiteX17" fmla="*/ 1509504 w 2724560"/>
              <a:gd name="connsiteY17" fmla="*/ 1645882 h 1824738"/>
              <a:gd name="connsiteX18" fmla="*/ 1173116 w 2724560"/>
              <a:gd name="connsiteY18" fmla="*/ 1824738 h 1824738"/>
              <a:gd name="connsiteX19" fmla="*/ 836728 w 2724560"/>
              <a:gd name="connsiteY19" fmla="*/ 1645882 h 1824738"/>
              <a:gd name="connsiteX20" fmla="*/ 817237 w 2724560"/>
              <a:gd name="connsiteY20" fmla="*/ 1609972 h 1824738"/>
              <a:gd name="connsiteX21" fmla="*/ 768395 w 2724560"/>
              <a:gd name="connsiteY21" fmla="*/ 1650270 h 1824738"/>
              <a:gd name="connsiteX22" fmla="*/ 541581 w 2724560"/>
              <a:gd name="connsiteY22" fmla="*/ 1719552 h 1824738"/>
              <a:gd name="connsiteX23" fmla="*/ 135911 w 2724560"/>
              <a:gd name="connsiteY23" fmla="*/ 1313882 h 1824738"/>
              <a:gd name="connsiteX24" fmla="*/ 167790 w 2724560"/>
              <a:gd name="connsiteY24" fmla="*/ 1155977 h 1824738"/>
              <a:gd name="connsiteX25" fmla="*/ 191260 w 2724560"/>
              <a:gd name="connsiteY25" fmla="*/ 1112737 h 1824738"/>
              <a:gd name="connsiteX26" fmla="*/ 178856 w 2724560"/>
              <a:gd name="connsiteY26" fmla="*/ 1106004 h 1824738"/>
              <a:gd name="connsiteX27" fmla="*/ 0 w 2724560"/>
              <a:gd name="connsiteY27" fmla="*/ 769616 h 1824738"/>
              <a:gd name="connsiteX28" fmla="*/ 323913 w 2724560"/>
              <a:gd name="connsiteY28" fmla="*/ 372188 h 1824738"/>
              <a:gd name="connsiteX29" fmla="*/ 400888 w 2724560"/>
              <a:gd name="connsiteY29" fmla="*/ 364428 h 1824738"/>
              <a:gd name="connsiteX30" fmla="*/ 424432 w 2724560"/>
              <a:gd name="connsiteY30" fmla="*/ 288581 h 1824738"/>
              <a:gd name="connsiteX31" fmla="*/ 798222 w 2724560"/>
              <a:gd name="connsiteY31" fmla="*/ 40816 h 1824738"/>
              <a:gd name="connsiteX32" fmla="*/ 1104968 w 2724560"/>
              <a:gd name="connsiteY32" fmla="*/ 181005 h 1824738"/>
              <a:gd name="connsiteX33" fmla="*/ 1114814 w 2724560"/>
              <a:gd name="connsiteY33" fmla="*/ 194508 h 1824738"/>
              <a:gd name="connsiteX34" fmla="*/ 1123309 w 2724560"/>
              <a:gd name="connsiteY34" fmla="*/ 178856 h 1824738"/>
              <a:gd name="connsiteX35" fmla="*/ 1459697 w 2724560"/>
              <a:gd name="connsiteY35" fmla="*/ 0 h 18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24560" h="1824738">
                <a:moveTo>
                  <a:pt x="1459697" y="0"/>
                </a:moveTo>
                <a:cubicBezTo>
                  <a:pt x="1599725" y="0"/>
                  <a:pt x="1723183" y="70947"/>
                  <a:pt x="1796085" y="178856"/>
                </a:cubicBezTo>
                <a:lnTo>
                  <a:pt x="1828979" y="239458"/>
                </a:lnTo>
                <a:lnTo>
                  <a:pt x="1841729" y="224004"/>
                </a:lnTo>
                <a:cubicBezTo>
                  <a:pt x="1915141" y="150592"/>
                  <a:pt x="2016559" y="105186"/>
                  <a:pt x="2128581" y="105186"/>
                </a:cubicBezTo>
                <a:cubicBezTo>
                  <a:pt x="2352626" y="105186"/>
                  <a:pt x="2534251" y="286811"/>
                  <a:pt x="2534251" y="510856"/>
                </a:cubicBezTo>
                <a:cubicBezTo>
                  <a:pt x="2534251" y="538862"/>
                  <a:pt x="2531413" y="566205"/>
                  <a:pt x="2526009" y="592613"/>
                </a:cubicBezTo>
                <a:lnTo>
                  <a:pt x="2504220" y="662806"/>
                </a:lnTo>
                <a:lnTo>
                  <a:pt x="2545704" y="685323"/>
                </a:lnTo>
                <a:cubicBezTo>
                  <a:pt x="2653613" y="758225"/>
                  <a:pt x="2724560" y="881683"/>
                  <a:pt x="2724560" y="1021711"/>
                </a:cubicBezTo>
                <a:cubicBezTo>
                  <a:pt x="2724560" y="1245756"/>
                  <a:pt x="2542935" y="1427381"/>
                  <a:pt x="2318890" y="1427381"/>
                </a:cubicBezTo>
                <a:cubicBezTo>
                  <a:pt x="2297886" y="1427381"/>
                  <a:pt x="2277255" y="1425785"/>
                  <a:pt x="2257111" y="1422707"/>
                </a:cubicBezTo>
                <a:lnTo>
                  <a:pt x="2237743" y="1418243"/>
                </a:lnTo>
                <a:lnTo>
                  <a:pt x="2235724" y="1438268"/>
                </a:lnTo>
                <a:cubicBezTo>
                  <a:pt x="2197897" y="1623124"/>
                  <a:pt x="2034336" y="1762181"/>
                  <a:pt x="1838296" y="1762181"/>
                </a:cubicBezTo>
                <a:cubicBezTo>
                  <a:pt x="1726274" y="1762181"/>
                  <a:pt x="1624856" y="1716775"/>
                  <a:pt x="1551444" y="1643363"/>
                </a:cubicBezTo>
                <a:lnTo>
                  <a:pt x="1526971" y="1613701"/>
                </a:lnTo>
                <a:lnTo>
                  <a:pt x="1509504" y="1645882"/>
                </a:lnTo>
                <a:cubicBezTo>
                  <a:pt x="1436602" y="1753791"/>
                  <a:pt x="1313144" y="1824738"/>
                  <a:pt x="1173116" y="1824738"/>
                </a:cubicBezTo>
                <a:cubicBezTo>
                  <a:pt x="1033088" y="1824738"/>
                  <a:pt x="909630" y="1753791"/>
                  <a:pt x="836728" y="1645882"/>
                </a:cubicBezTo>
                <a:lnTo>
                  <a:pt x="817237" y="1609972"/>
                </a:lnTo>
                <a:lnTo>
                  <a:pt x="768395" y="1650270"/>
                </a:lnTo>
                <a:cubicBezTo>
                  <a:pt x="703650" y="1694011"/>
                  <a:pt x="625598" y="1719552"/>
                  <a:pt x="541581" y="1719552"/>
                </a:cubicBezTo>
                <a:cubicBezTo>
                  <a:pt x="317536" y="1719552"/>
                  <a:pt x="135911" y="1537927"/>
                  <a:pt x="135911" y="1313882"/>
                </a:cubicBezTo>
                <a:cubicBezTo>
                  <a:pt x="135911" y="1257871"/>
                  <a:pt x="147262" y="1204511"/>
                  <a:pt x="167790" y="1155977"/>
                </a:cubicBezTo>
                <a:lnTo>
                  <a:pt x="191260" y="1112737"/>
                </a:lnTo>
                <a:lnTo>
                  <a:pt x="178856" y="1106004"/>
                </a:lnTo>
                <a:cubicBezTo>
                  <a:pt x="70947" y="1033102"/>
                  <a:pt x="0" y="909644"/>
                  <a:pt x="0" y="769616"/>
                </a:cubicBezTo>
                <a:cubicBezTo>
                  <a:pt x="0" y="573577"/>
                  <a:pt x="139056" y="410015"/>
                  <a:pt x="323913" y="372188"/>
                </a:cubicBezTo>
                <a:lnTo>
                  <a:pt x="400888" y="364428"/>
                </a:lnTo>
                <a:lnTo>
                  <a:pt x="424432" y="288581"/>
                </a:lnTo>
                <a:cubicBezTo>
                  <a:pt x="486016" y="142980"/>
                  <a:pt x="630189" y="40816"/>
                  <a:pt x="798222" y="40816"/>
                </a:cubicBezTo>
                <a:cubicBezTo>
                  <a:pt x="920747" y="40816"/>
                  <a:pt x="1030585" y="95135"/>
                  <a:pt x="1104968" y="181005"/>
                </a:cubicBezTo>
                <a:lnTo>
                  <a:pt x="1114814" y="194508"/>
                </a:lnTo>
                <a:lnTo>
                  <a:pt x="1123309" y="178856"/>
                </a:lnTo>
                <a:cubicBezTo>
                  <a:pt x="1196211" y="70947"/>
                  <a:pt x="1319669" y="0"/>
                  <a:pt x="1459697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But as always,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there are exceptions to the rules.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593D3224-AE3E-4E4D-9C65-230893949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12775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This week, we are looking at words ending in –ible. It is often easy to confuse the spelling of words that end in –ible and –able.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6222B-CA8A-4B91-800E-9C917AE3F0DD}"/>
              </a:ext>
            </a:extLst>
          </p:cNvPr>
          <p:cNvSpPr/>
          <p:nvPr/>
        </p:nvSpPr>
        <p:spPr>
          <a:xfrm>
            <a:off x="755650" y="1854200"/>
            <a:ext cx="3201988" cy="4238625"/>
          </a:xfrm>
          <a:prstGeom prst="rect">
            <a:avLst/>
          </a:prstGeom>
          <a:solidFill>
            <a:srgbClr val="FFC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88000" rIns="216000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 general, -ible words don’t usually have an identifiable English root word before –ible is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added, e.g.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C73C51-9207-40F2-B3CE-C0E3E884787B}"/>
              </a:ext>
            </a:extLst>
          </p:cNvPr>
          <p:cNvSpPr/>
          <p:nvPr/>
        </p:nvSpPr>
        <p:spPr>
          <a:xfrm>
            <a:off x="930275" y="3948113"/>
            <a:ext cx="2851150" cy="197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6570F90-961B-48C8-B88B-D493F6F1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314825"/>
            <a:ext cx="98901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chemeClr val="accent5"/>
                </a:solidFill>
                <a:latin typeface="Twinkl SemiBold" pitchFamily="2" charset="0"/>
              </a:rPr>
              <a:t>horr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DBC2F75-3AE9-4E55-A781-F2718661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4314825"/>
            <a:ext cx="300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8B50A36-DE13-4E36-AB34-B3B2D190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4314825"/>
            <a:ext cx="8397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chemeClr val="accent6"/>
                </a:solidFill>
                <a:latin typeface="Twinkl SemiBold" pitchFamily="2" charset="0"/>
              </a:rPr>
              <a:t>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703097-2313-4407-9679-489A86361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5172075"/>
            <a:ext cx="227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not an identifiable English root word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63ABE4-8567-4ED8-BDBF-14402F523791}"/>
              </a:ext>
            </a:extLst>
          </p:cNvPr>
          <p:cNvCxnSpPr/>
          <p:nvPr/>
        </p:nvCxnSpPr>
        <p:spPr>
          <a:xfrm flipV="1">
            <a:off x="1497013" y="4821238"/>
            <a:ext cx="231775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12">
            <a:extLst>
              <a:ext uri="{FF2B5EF4-FFF2-40B4-BE49-F238E27FC236}">
                <a16:creationId xmlns:a16="http://schemas.microsoft.com/office/drawing/2014/main" id="{3958249F-B4B9-49C0-AEDC-978BC100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474913"/>
            <a:ext cx="3548062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D60233F-F0AE-4781-B327-1DD0F154034B}"/>
              </a:ext>
            </a:extLst>
          </p:cNvPr>
          <p:cNvSpPr/>
          <p:nvPr/>
        </p:nvSpPr>
        <p:spPr>
          <a:xfrm>
            <a:off x="7115175" y="2398713"/>
            <a:ext cx="74613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D8F7BD-16C9-4A82-B8AB-5C05302801B8}"/>
              </a:ext>
            </a:extLst>
          </p:cNvPr>
          <p:cNvSpPr/>
          <p:nvPr/>
        </p:nvSpPr>
        <p:spPr>
          <a:xfrm>
            <a:off x="7369175" y="2533650"/>
            <a:ext cx="49213" cy="49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0E0653-E756-4E41-BF87-5955FC896E5D}"/>
              </a:ext>
            </a:extLst>
          </p:cNvPr>
          <p:cNvSpPr/>
          <p:nvPr/>
        </p:nvSpPr>
        <p:spPr>
          <a:xfrm>
            <a:off x="6850063" y="2325688"/>
            <a:ext cx="100012" cy="98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5" grpId="0"/>
      <p:bldP spid="6" grpId="0"/>
      <p:bldP spid="7" grpId="0"/>
      <p:bldP spid="4" grpId="0"/>
      <p:bldP spid="1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>
            <a:extLst>
              <a:ext uri="{FF2B5EF4-FFF2-40B4-BE49-F238E27FC236}">
                <a16:creationId xmlns:a16="http://schemas.microsoft.com/office/drawing/2014/main" id="{CC1E116D-ABF8-456D-B5F3-B2F1776D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704850"/>
            <a:ext cx="7813675" cy="619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In the next </a:t>
            </a:r>
            <a:r>
              <a:rPr lang="en-GB" sz="190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ten minutes, </a:t>
            </a:r>
            <a:r>
              <a:rPr lang="en-GB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can you sort the –ible words into two groups?</a:t>
            </a:r>
            <a:endParaRPr lang="en-GB" sz="1900" dirty="0">
              <a:solidFill>
                <a:srgbClr val="FF0000"/>
              </a:solidFill>
              <a:latin typeface="Twinkl SemiBold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6F02C4-4C24-4D2A-B331-1B05C0D6C93F}"/>
              </a:ext>
            </a:extLst>
          </p:cNvPr>
          <p:cNvSpPr/>
          <p:nvPr/>
        </p:nvSpPr>
        <p:spPr>
          <a:xfrm>
            <a:off x="661988" y="1527175"/>
            <a:ext cx="3741737" cy="3390900"/>
          </a:xfrm>
          <a:prstGeom prst="ellipse">
            <a:avLst/>
          </a:prstGeom>
          <a:noFill/>
          <a:ln w="38100">
            <a:solidFill>
              <a:srgbClr val="87B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Doesn’t have a identifiable English word before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–ible ending.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ABA912-2374-4784-8354-6B39005C6A97}"/>
              </a:ext>
            </a:extLst>
          </p:cNvPr>
          <p:cNvSpPr/>
          <p:nvPr/>
        </p:nvSpPr>
        <p:spPr>
          <a:xfrm>
            <a:off x="4745038" y="1527175"/>
            <a:ext cx="3741737" cy="3390900"/>
          </a:xfrm>
          <a:prstGeom prst="ellipse">
            <a:avLst/>
          </a:prstGeom>
          <a:noFill/>
          <a:ln w="38100">
            <a:solidFill>
              <a:srgbClr val="87B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Does have an identifiable English word before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–ible ending.</a:t>
            </a:r>
          </a:p>
        </p:txBody>
      </p:sp>
      <p:sp>
        <p:nvSpPr>
          <p:cNvPr id="117" name="terrible">
            <a:extLst>
              <a:ext uri="{FF2B5EF4-FFF2-40B4-BE49-F238E27FC236}">
                <a16:creationId xmlns:a16="http://schemas.microsoft.com/office/drawing/2014/main" id="{7699444C-042C-4241-BC67-A47A6D24E212}"/>
              </a:ext>
            </a:extLst>
          </p:cNvPr>
          <p:cNvSpPr txBox="1"/>
          <p:nvPr/>
        </p:nvSpPr>
        <p:spPr>
          <a:xfrm>
            <a:off x="5591175" y="5518150"/>
            <a:ext cx="1400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terr + ible</a:t>
            </a:r>
          </a:p>
        </p:txBody>
      </p:sp>
      <p:sp>
        <p:nvSpPr>
          <p:cNvPr id="118" name="horrible">
            <a:extLst>
              <a:ext uri="{FF2B5EF4-FFF2-40B4-BE49-F238E27FC236}">
                <a16:creationId xmlns:a16="http://schemas.microsoft.com/office/drawing/2014/main" id="{FB2F5DCA-CCCF-45FE-B2F7-29CED6F0B525}"/>
              </a:ext>
            </a:extLst>
          </p:cNvPr>
          <p:cNvSpPr txBox="1"/>
          <p:nvPr/>
        </p:nvSpPr>
        <p:spPr>
          <a:xfrm>
            <a:off x="557213" y="1225550"/>
            <a:ext cx="14462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horr + ible</a:t>
            </a:r>
          </a:p>
        </p:txBody>
      </p:sp>
      <p:sp>
        <p:nvSpPr>
          <p:cNvPr id="119" name="possible">
            <a:extLst>
              <a:ext uri="{FF2B5EF4-FFF2-40B4-BE49-F238E27FC236}">
                <a16:creationId xmlns:a16="http://schemas.microsoft.com/office/drawing/2014/main" id="{29E6EBC2-5604-4304-9C7C-06216B6E7A9D}"/>
              </a:ext>
            </a:extLst>
          </p:cNvPr>
          <p:cNvSpPr txBox="1"/>
          <p:nvPr/>
        </p:nvSpPr>
        <p:spPr>
          <a:xfrm>
            <a:off x="7265988" y="1220788"/>
            <a:ext cx="1628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poss + ible</a:t>
            </a:r>
          </a:p>
        </p:txBody>
      </p:sp>
      <p:sp>
        <p:nvSpPr>
          <p:cNvPr id="120" name="visible">
            <a:extLst>
              <a:ext uri="{FF2B5EF4-FFF2-40B4-BE49-F238E27FC236}">
                <a16:creationId xmlns:a16="http://schemas.microsoft.com/office/drawing/2014/main" id="{942C6C61-167A-467B-ABF0-E14A569CDAF8}"/>
              </a:ext>
            </a:extLst>
          </p:cNvPr>
          <p:cNvSpPr txBox="1"/>
          <p:nvPr/>
        </p:nvSpPr>
        <p:spPr>
          <a:xfrm>
            <a:off x="2357438" y="5354638"/>
            <a:ext cx="1289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vis + ible</a:t>
            </a:r>
          </a:p>
        </p:txBody>
      </p:sp>
      <p:sp>
        <p:nvSpPr>
          <p:cNvPr id="121" name="incredible">
            <a:extLst>
              <a:ext uri="{FF2B5EF4-FFF2-40B4-BE49-F238E27FC236}">
                <a16:creationId xmlns:a16="http://schemas.microsoft.com/office/drawing/2014/main" id="{36B73683-BB81-46D6-9D28-4E213310AABE}"/>
              </a:ext>
            </a:extLst>
          </p:cNvPr>
          <p:cNvSpPr txBox="1"/>
          <p:nvPr/>
        </p:nvSpPr>
        <p:spPr>
          <a:xfrm>
            <a:off x="690563" y="5754688"/>
            <a:ext cx="1628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incred + ible</a:t>
            </a:r>
          </a:p>
        </p:txBody>
      </p:sp>
      <p:sp>
        <p:nvSpPr>
          <p:cNvPr id="122" name="legible">
            <a:extLst>
              <a:ext uri="{FF2B5EF4-FFF2-40B4-BE49-F238E27FC236}">
                <a16:creationId xmlns:a16="http://schemas.microsoft.com/office/drawing/2014/main" id="{C7F5F847-4D63-43ED-889C-04D42630E443}"/>
              </a:ext>
            </a:extLst>
          </p:cNvPr>
          <p:cNvSpPr txBox="1"/>
          <p:nvPr/>
        </p:nvSpPr>
        <p:spPr>
          <a:xfrm>
            <a:off x="7181850" y="5754688"/>
            <a:ext cx="12652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leg + ible</a:t>
            </a:r>
          </a:p>
        </p:txBody>
      </p:sp>
      <p:sp>
        <p:nvSpPr>
          <p:cNvPr id="123" name="responsible">
            <a:extLst>
              <a:ext uri="{FF2B5EF4-FFF2-40B4-BE49-F238E27FC236}">
                <a16:creationId xmlns:a16="http://schemas.microsoft.com/office/drawing/2014/main" id="{7C429571-ED20-486F-936E-681A1E3E82DB}"/>
              </a:ext>
            </a:extLst>
          </p:cNvPr>
          <p:cNvSpPr txBox="1"/>
          <p:nvPr/>
        </p:nvSpPr>
        <p:spPr>
          <a:xfrm>
            <a:off x="3535363" y="1173163"/>
            <a:ext cx="17748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response + ible = responsible</a:t>
            </a:r>
          </a:p>
        </p:txBody>
      </p:sp>
      <p:sp>
        <p:nvSpPr>
          <p:cNvPr id="124" name="forcible">
            <a:extLst>
              <a:ext uri="{FF2B5EF4-FFF2-40B4-BE49-F238E27FC236}">
                <a16:creationId xmlns:a16="http://schemas.microsoft.com/office/drawing/2014/main" id="{22265726-F778-4217-BBBF-34C1B62A9023}"/>
              </a:ext>
            </a:extLst>
          </p:cNvPr>
          <p:cNvSpPr txBox="1"/>
          <p:nvPr/>
        </p:nvSpPr>
        <p:spPr>
          <a:xfrm>
            <a:off x="3871913" y="4460875"/>
            <a:ext cx="13398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force + ible = forcible</a:t>
            </a:r>
          </a:p>
        </p:txBody>
      </p:sp>
      <p:sp>
        <p:nvSpPr>
          <p:cNvPr id="125" name="sensible">
            <a:extLst>
              <a:ext uri="{FF2B5EF4-FFF2-40B4-BE49-F238E27FC236}">
                <a16:creationId xmlns:a16="http://schemas.microsoft.com/office/drawing/2014/main" id="{E7E4E89A-6DF1-4B9D-A378-728F393DF480}"/>
              </a:ext>
            </a:extLst>
          </p:cNvPr>
          <p:cNvSpPr txBox="1"/>
          <p:nvPr/>
        </p:nvSpPr>
        <p:spPr>
          <a:xfrm>
            <a:off x="581025" y="4821238"/>
            <a:ext cx="16065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sense + ible = sensible</a:t>
            </a:r>
          </a:p>
        </p:txBody>
      </p:sp>
      <p:sp>
        <p:nvSpPr>
          <p:cNvPr id="126" name="reversible">
            <a:extLst>
              <a:ext uri="{FF2B5EF4-FFF2-40B4-BE49-F238E27FC236}">
                <a16:creationId xmlns:a16="http://schemas.microsoft.com/office/drawing/2014/main" id="{95916FF9-D2B4-4BA6-A7FF-5B8F66E86480}"/>
              </a:ext>
            </a:extLst>
          </p:cNvPr>
          <p:cNvSpPr txBox="1"/>
          <p:nvPr/>
        </p:nvSpPr>
        <p:spPr>
          <a:xfrm>
            <a:off x="7096125" y="4821238"/>
            <a:ext cx="1593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  <a:latin typeface="Twinkl SemiBold" pitchFamily="2" charset="0"/>
              </a:rPr>
              <a:t>reverse + ible = reversible</a:t>
            </a:r>
          </a:p>
        </p:txBody>
      </p:sp>
      <p:grpSp>
        <p:nvGrpSpPr>
          <p:cNvPr id="16399" name="Group 259">
            <a:extLst>
              <a:ext uri="{FF2B5EF4-FFF2-40B4-BE49-F238E27FC236}">
                <a16:creationId xmlns:a16="http://schemas.microsoft.com/office/drawing/2014/main" id="{CED00E3C-572F-46A8-B67C-1A7B1E55EB82}"/>
              </a:ext>
            </a:extLst>
          </p:cNvPr>
          <p:cNvGrpSpPr>
            <a:grpSpLocks/>
          </p:cNvGrpSpPr>
          <p:nvPr/>
        </p:nvGrpSpPr>
        <p:grpSpPr bwMode="auto">
          <a:xfrm>
            <a:off x="4021138" y="5173663"/>
            <a:ext cx="1100137" cy="1100137"/>
            <a:chOff x="4811713" y="1660525"/>
            <a:chExt cx="3295650" cy="3295650"/>
          </a:xfrm>
        </p:grpSpPr>
        <p:grpSp>
          <p:nvGrpSpPr>
            <p:cNvPr id="16406" name="Group 258">
              <a:extLst>
                <a:ext uri="{FF2B5EF4-FFF2-40B4-BE49-F238E27FC236}">
                  <a16:creationId xmlns:a16="http://schemas.microsoft.com/office/drawing/2014/main" id="{F160072D-DB95-4217-9AD6-8D8EF107D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16417" name="Group 2">
                <a:extLst>
                  <a:ext uri="{FF2B5EF4-FFF2-40B4-BE49-F238E27FC236}">
                    <a16:creationId xmlns:a16="http://schemas.microsoft.com/office/drawing/2014/main" id="{33DFAA5E-FF19-41D5-8D97-5230141435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AC3ED09A-E5B4-4442-A022-8F4CA34AB536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DF3344CC-4DE8-4459-B7A2-2BBA74801E8A}"/>
                    </a:ext>
                  </a:extLst>
                </p:cNvPr>
                <p:cNvSpPr/>
                <p:nvPr/>
              </p:nvSpPr>
              <p:spPr>
                <a:xfrm>
                  <a:off x="2996391" y="1841066"/>
                  <a:ext cx="3171509" cy="31715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16418" name="Group 99">
                <a:extLst>
                  <a:ext uri="{FF2B5EF4-FFF2-40B4-BE49-F238E27FC236}">
                    <a16:creationId xmlns:a16="http://schemas.microsoft.com/office/drawing/2014/main" id="{C3CA5AF9-6C04-439A-A8E8-04E88A6227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30FD93C6-E5E9-469F-A534-978793CB9182}"/>
                    </a:ext>
                  </a:extLst>
                </p:cNvPr>
                <p:cNvCxnSpPr/>
                <p:nvPr/>
              </p:nvCxnSpPr>
              <p:spPr>
                <a:xfrm>
                  <a:off x="6477749" y="1754545"/>
                  <a:ext cx="0" cy="270979"/>
                </a:xfrm>
                <a:prstGeom prst="line">
                  <a:avLst/>
                </a:prstGeom>
                <a:ln w="28575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2E7518FD-6940-497B-8BE2-10BC9FAC670C}"/>
                    </a:ext>
                  </a:extLst>
                </p:cNvPr>
                <p:cNvCxnSpPr/>
                <p:nvPr/>
              </p:nvCxnSpPr>
              <p:spPr>
                <a:xfrm>
                  <a:off x="6472994" y="4545138"/>
                  <a:ext cx="0" cy="275731"/>
                </a:xfrm>
                <a:prstGeom prst="line">
                  <a:avLst/>
                </a:prstGeom>
                <a:ln w="28575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C7E17920-624F-4061-8CFC-F4A4260867BD}"/>
                    </a:ext>
                  </a:extLst>
                </p:cNvPr>
                <p:cNvCxnSpPr/>
                <p:nvPr/>
              </p:nvCxnSpPr>
              <p:spPr>
                <a:xfrm rot="16200000">
                  <a:off x="7857140" y="3152145"/>
                  <a:ext cx="0" cy="275878"/>
                </a:xfrm>
                <a:prstGeom prst="line">
                  <a:avLst/>
                </a:prstGeom>
                <a:ln w="28575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B61D503D-4575-4A53-B85C-253925B087ED}"/>
                    </a:ext>
                  </a:extLst>
                </p:cNvPr>
                <p:cNvCxnSpPr/>
                <p:nvPr/>
              </p:nvCxnSpPr>
              <p:spPr>
                <a:xfrm rot="16200000">
                  <a:off x="5088850" y="3152145"/>
                  <a:ext cx="0" cy="275878"/>
                </a:xfrm>
                <a:prstGeom prst="line">
                  <a:avLst/>
                </a:prstGeom>
                <a:ln w="28575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19" name="Group 129">
                <a:extLst>
                  <a:ext uri="{FF2B5EF4-FFF2-40B4-BE49-F238E27FC236}">
                    <a16:creationId xmlns:a16="http://schemas.microsoft.com/office/drawing/2014/main" id="{CEC52AEB-669A-4227-BFF9-D91B6C2620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16475" name="Group 117">
                  <a:extLst>
                    <a:ext uri="{FF2B5EF4-FFF2-40B4-BE49-F238E27FC236}">
                      <a16:creationId xmlns:a16="http://schemas.microsoft.com/office/drawing/2014/main" id="{76F3AD3E-2EB0-4006-B2CA-47A70B9075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9438A1F0-78C8-405B-9399-DEF0168DA179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0975" y="3397267"/>
                    <a:ext cx="2451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F2D4E731-4905-4D8D-817E-4EAB1A08FB17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2430" y="3536106"/>
                    <a:ext cx="2508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9040E349-C3A7-4A51-97CC-FE1CACF9EDE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5566" y="3687132"/>
                    <a:ext cx="26229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BE07CE53-42AC-43B6-9B5E-AF2A9D32F290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96126" y="3807603"/>
                    <a:ext cx="2680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76" name="Group 124">
                  <a:extLst>
                    <a:ext uri="{FF2B5EF4-FFF2-40B4-BE49-F238E27FC236}">
                      <a16:creationId xmlns:a16="http://schemas.microsoft.com/office/drawing/2014/main" id="{6091FAA9-035C-4838-A0C8-64BDCC34A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F983E6D2-EC7C-4E2D-97C6-2C9A10F510B7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12757" y="3410583"/>
                    <a:ext cx="233785" cy="950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40416DFC-7EE8-4177-9361-D82C995D5BE7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73779" y="3543157"/>
                    <a:ext cx="216681" cy="3801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314AEC2D-2AC0-4487-B148-D042DDF8C7C8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91657" y="3686355"/>
                    <a:ext cx="233785" cy="6177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A7169726-284C-41F7-865C-82A4E8E28CBF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19760" y="3784889"/>
                    <a:ext cx="222385" cy="104543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20" name="Group 130">
                <a:extLst>
                  <a:ext uri="{FF2B5EF4-FFF2-40B4-BE49-F238E27FC236}">
                    <a16:creationId xmlns:a16="http://schemas.microsoft.com/office/drawing/2014/main" id="{369A3C71-046F-4D3D-A38F-F3111A81AA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16465" name="Group 131">
                  <a:extLst>
                    <a:ext uri="{FF2B5EF4-FFF2-40B4-BE49-F238E27FC236}">
                      <a16:creationId xmlns:a16="http://schemas.microsoft.com/office/drawing/2014/main" id="{3D4AE5CF-CCB8-436C-A51F-3C092C697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4A8FF1F4-D7D6-4978-9119-67EE0022CCE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6873" y="3399557"/>
                    <a:ext cx="26800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2C344559-0538-4778-8054-ED15407BB7AE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31" y="3528274"/>
                    <a:ext cx="2680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DB413808-E314-4CD8-B3D2-D46A6CAF9721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67321" y="3668178"/>
                    <a:ext cx="27370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054E408A-5EE6-46FB-8EF9-B11BF1823351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4508" y="3825057"/>
                    <a:ext cx="25089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66" name="Group 132">
                  <a:extLst>
                    <a:ext uri="{FF2B5EF4-FFF2-40B4-BE49-F238E27FC236}">
                      <a16:creationId xmlns:a16="http://schemas.microsoft.com/office/drawing/2014/main" id="{AEFB2C99-B600-4985-B684-DC929DB0A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1B7F413-4068-4E61-BB51-062483BF8CFB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1346" y="3393527"/>
                    <a:ext cx="31931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7BB0D7D8-D50A-49E8-85F6-741DABD5471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7487" y="3529412"/>
                    <a:ext cx="2851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B3F20BBD-89B3-47AE-9223-B4ECD56E77BF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19728" y="3682405"/>
                    <a:ext cx="2851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3ED98153-A45F-44D4-A169-38B8D9B38C9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47565" y="3834751"/>
                    <a:ext cx="2794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21" name="Group 141">
                <a:extLst>
                  <a:ext uri="{FF2B5EF4-FFF2-40B4-BE49-F238E27FC236}">
                    <a16:creationId xmlns:a16="http://schemas.microsoft.com/office/drawing/2014/main" id="{A4CE22B9-DDD0-486F-B7A2-1542C00378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16455" name="Group 142">
                  <a:extLst>
                    <a:ext uri="{FF2B5EF4-FFF2-40B4-BE49-F238E27FC236}">
                      <a16:creationId xmlns:a16="http://schemas.microsoft.com/office/drawing/2014/main" id="{9E26A2B5-5440-4345-BC17-2F16EB242D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4F9505C4-472B-418B-AB82-76635D4B2E4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34852" y="3405290"/>
                    <a:ext cx="2794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1A0AFEA5-A2CC-458A-9BD2-AA48B95F0BE0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29955" y="3544838"/>
                    <a:ext cx="27369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4EE655C1-7511-4AC4-BFB1-0550EA470157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31787" y="3704405"/>
                    <a:ext cx="2794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1478F38A-E9E6-4E81-A193-98E8FAED028E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63288" y="3850254"/>
                    <a:ext cx="27369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56" name="Group 143">
                  <a:extLst>
                    <a:ext uri="{FF2B5EF4-FFF2-40B4-BE49-F238E27FC236}">
                      <a16:creationId xmlns:a16="http://schemas.microsoft.com/office/drawing/2014/main" id="{F688AD35-3C99-470A-90A6-E057B5D9CD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B866F778-60A4-435F-B0A9-4E5A2AEF5273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41697" y="3400783"/>
                    <a:ext cx="2565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620A97F2-7391-48AE-9AF7-B9DEE5DAE05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5027817" y="3535362"/>
                    <a:ext cx="2565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2906C050-781D-4ED8-BA47-688F5BC00A34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3450" y="3675007"/>
                    <a:ext cx="2737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6C976B20-EDD9-4F6E-B5F8-E8C54A967C5E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49468" y="3815745"/>
                    <a:ext cx="25089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22" name="Group 152">
                <a:extLst>
                  <a:ext uri="{FF2B5EF4-FFF2-40B4-BE49-F238E27FC236}">
                    <a16:creationId xmlns:a16="http://schemas.microsoft.com/office/drawing/2014/main" id="{05B40361-6FCD-4C98-822E-C198CEE99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16445" name="Group 153">
                  <a:extLst>
                    <a:ext uri="{FF2B5EF4-FFF2-40B4-BE49-F238E27FC236}">
                      <a16:creationId xmlns:a16="http://schemas.microsoft.com/office/drawing/2014/main" id="{FC7D20AF-A1B4-4175-B618-D283994A8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4FD282B4-7CA7-4D83-9DB5-A98FCDBAF21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40392" y="3403692"/>
                    <a:ext cx="27370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DB28C3A2-E0FA-4521-A7C1-C0B7E9057CE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35788" y="3535243"/>
                    <a:ext cx="27370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F02DC3F5-66F4-44BC-9FC8-D834C3FA15A8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2257" y="3688169"/>
                    <a:ext cx="26800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A08C0ABD-F2A1-42C4-B342-B5FB50B118CE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61271" y="3838229"/>
                    <a:ext cx="25659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46" name="Group 154">
                  <a:extLst>
                    <a:ext uri="{FF2B5EF4-FFF2-40B4-BE49-F238E27FC236}">
                      <a16:creationId xmlns:a16="http://schemas.microsoft.com/office/drawing/2014/main" id="{B32BFFD9-FDB7-4B04-8A76-B9B7B01BF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FBDA15B4-212B-44F1-B0D2-FF1F345E682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81500" y="3372849"/>
                    <a:ext cx="30221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4D50B27D-7991-428F-80F2-CF54446006D6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29547" y="3525660"/>
                    <a:ext cx="31932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0ACA85A7-719D-4607-B847-88FAE87E3709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6553" y="3689033"/>
                    <a:ext cx="3250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ED8AC0D9-B96E-46C9-B90A-02D5B174FF59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0982" y="3687820"/>
                    <a:ext cx="85650" cy="273703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23" name="Group 163">
                <a:extLst>
                  <a:ext uri="{FF2B5EF4-FFF2-40B4-BE49-F238E27FC236}">
                    <a16:creationId xmlns:a16="http://schemas.microsoft.com/office/drawing/2014/main" id="{7C27E099-B7B8-47C0-8F80-F825CB11D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16435" name="Group 164">
                  <a:extLst>
                    <a:ext uri="{FF2B5EF4-FFF2-40B4-BE49-F238E27FC236}">
                      <a16:creationId xmlns:a16="http://schemas.microsoft.com/office/drawing/2014/main" id="{B55977BE-C660-48FE-B886-ED5020557A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4B9BDC84-C688-4086-9FB4-CC93125C1987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9759" y="3420654"/>
                    <a:ext cx="2508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0F2363FD-1F0E-46F1-B95E-FD5654C3AF25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76440" y="3461331"/>
                    <a:ext cx="71374" cy="256595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AF9698CF-DA51-48C3-962A-83F0FDC9A93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63167" y="3721280"/>
                    <a:ext cx="2508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F62C238D-8564-4F98-A31A-49DA4DA373E5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6965" y="3878853"/>
                    <a:ext cx="2508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36" name="Group 165">
                  <a:extLst>
                    <a:ext uri="{FF2B5EF4-FFF2-40B4-BE49-F238E27FC236}">
                      <a16:creationId xmlns:a16="http://schemas.microsoft.com/office/drawing/2014/main" id="{C16BE828-BC7F-45D5-AFCE-89B07F117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2EF77BF4-6404-4087-B1F5-DB4A28523BE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9630" y="3347557"/>
                    <a:ext cx="3136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2D42B586-0DB7-4640-BB6E-8F09D8203C81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280" y="3502403"/>
                    <a:ext cx="31931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713BEED9-D3F1-4131-B02B-D52A424359BB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8706" y="3663815"/>
                    <a:ext cx="31361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3AE56E60-EA86-4A0F-A3A7-8BBD08052B5F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20381" y="3667950"/>
                    <a:ext cx="28550" cy="279405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24" name="Group 174">
                <a:extLst>
                  <a:ext uri="{FF2B5EF4-FFF2-40B4-BE49-F238E27FC236}">
                    <a16:creationId xmlns:a16="http://schemas.microsoft.com/office/drawing/2014/main" id="{7C6C8CF6-E6BA-40D9-8617-307A7E8E4E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16425" name="Group 175">
                  <a:extLst>
                    <a:ext uri="{FF2B5EF4-FFF2-40B4-BE49-F238E27FC236}">
                      <a16:creationId xmlns:a16="http://schemas.microsoft.com/office/drawing/2014/main" id="{0773220E-6903-49B0-BF2B-8AB16CF35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978F0BB0-9B02-491B-8ECC-1D6F2F28692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8693" y="3410730"/>
                    <a:ext cx="250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FE7662FB-F4C8-4127-8AFC-B64B373BB433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2181" y="3553784"/>
                    <a:ext cx="25659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A662621A-A8AD-4A4D-8962-0467773E3F6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63198" y="3690204"/>
                    <a:ext cx="250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38051B95-FB4B-4269-B5EA-871C0DEBDE2A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28445" y="3778469"/>
                    <a:ext cx="153955" cy="14275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26" name="Group 176">
                  <a:extLst>
                    <a:ext uri="{FF2B5EF4-FFF2-40B4-BE49-F238E27FC236}">
                      <a16:creationId xmlns:a16="http://schemas.microsoft.com/office/drawing/2014/main" id="{DAB1967E-CFA6-41E6-AB3B-C96A666A68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600FF84E-636F-46AF-AFDF-AA9D597D25E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861" y="3374152"/>
                    <a:ext cx="2794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34E0B2BF-018B-4D30-BE3C-AA61A44398DF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1820" y="3519053"/>
                    <a:ext cx="26799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1F8AC3D6-7E00-4E47-8470-AB16D1EB0A82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20729" y="3591793"/>
                    <a:ext cx="159660" cy="180818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8FA021B7-9844-47F1-9A6D-994D7673E9BB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97572" y="3819903"/>
                    <a:ext cx="25089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6407" name="Group 100">
              <a:extLst>
                <a:ext uri="{FF2B5EF4-FFF2-40B4-BE49-F238E27FC236}">
                  <a16:creationId xmlns:a16="http://schemas.microsoft.com/office/drawing/2014/main" id="{052EF028-9D90-4489-8DC6-14F941FD67F7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70CB585-D3BF-4AAF-A52A-40EB5DB165B1}"/>
                  </a:ext>
                </a:extLst>
              </p:cNvPr>
              <p:cNvCxnSpPr/>
              <p:nvPr/>
            </p:nvCxnSpPr>
            <p:spPr>
              <a:xfrm>
                <a:off x="6462106" y="1752657"/>
                <a:ext cx="0" cy="271114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62AFB92-23BB-4EE5-899D-11C69E477B45}"/>
                  </a:ext>
                </a:extLst>
              </p:cNvPr>
              <p:cNvCxnSpPr/>
              <p:nvPr/>
            </p:nvCxnSpPr>
            <p:spPr>
              <a:xfrm>
                <a:off x="6467348" y="4518087"/>
                <a:ext cx="0" cy="275872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9930B6C-1586-4353-94BD-0F87070F7FC0}"/>
                  </a:ext>
                </a:extLst>
              </p:cNvPr>
              <p:cNvCxnSpPr/>
              <p:nvPr/>
            </p:nvCxnSpPr>
            <p:spPr>
              <a:xfrm rot="16200000">
                <a:off x="7835147" y="3140387"/>
                <a:ext cx="0" cy="275734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008E689-6B6F-4DC3-B1FD-174BA340B1B8}"/>
                  </a:ext>
                </a:extLst>
              </p:cNvPr>
              <p:cNvCxnSpPr/>
              <p:nvPr/>
            </p:nvCxnSpPr>
            <p:spPr>
              <a:xfrm rot="16200000">
                <a:off x="5086475" y="3159730"/>
                <a:ext cx="0" cy="270981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8" name="Group 105">
              <a:extLst>
                <a:ext uri="{FF2B5EF4-FFF2-40B4-BE49-F238E27FC236}">
                  <a16:creationId xmlns:a16="http://schemas.microsoft.com/office/drawing/2014/main" id="{49B660A5-CF8E-4E0B-A4F9-FD197B87DEFF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1177855-E70A-46EE-AB28-F7AD2E9B5EE1}"/>
                  </a:ext>
                </a:extLst>
              </p:cNvPr>
              <p:cNvCxnSpPr/>
              <p:nvPr/>
            </p:nvCxnSpPr>
            <p:spPr>
              <a:xfrm>
                <a:off x="6448501" y="1749073"/>
                <a:ext cx="0" cy="275873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8C1450A-703C-430D-9F79-57A8A5E2965A}"/>
                  </a:ext>
                </a:extLst>
              </p:cNvPr>
              <p:cNvCxnSpPr/>
              <p:nvPr/>
            </p:nvCxnSpPr>
            <p:spPr>
              <a:xfrm>
                <a:off x="6450859" y="4534637"/>
                <a:ext cx="0" cy="271115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AB94C88-DF21-4E04-B9E2-196673269068}"/>
                  </a:ext>
                </a:extLst>
              </p:cNvPr>
              <p:cNvCxnSpPr/>
              <p:nvPr/>
            </p:nvCxnSpPr>
            <p:spPr>
              <a:xfrm rot="16200000">
                <a:off x="7857108" y="3133511"/>
                <a:ext cx="0" cy="275878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897962C-6111-4A91-988C-96BAC27A294A}"/>
                  </a:ext>
                </a:extLst>
              </p:cNvPr>
              <p:cNvCxnSpPr/>
              <p:nvPr/>
            </p:nvCxnSpPr>
            <p:spPr>
              <a:xfrm rot="16200000">
                <a:off x="5083850" y="3149499"/>
                <a:ext cx="0" cy="271123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8F1CBCED-27FD-4191-B1F3-1CDD2534D340}"/>
              </a:ext>
            </a:extLst>
          </p:cNvPr>
          <p:cNvSpPr/>
          <p:nvPr/>
        </p:nvSpPr>
        <p:spPr>
          <a:xfrm>
            <a:off x="4541838" y="5691188"/>
            <a:ext cx="63500" cy="619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4AC87-C475-4C1A-B341-C738D0B51966}"/>
              </a:ext>
            </a:extLst>
          </p:cNvPr>
          <p:cNvGrpSpPr>
            <a:grpSpLocks/>
          </p:cNvGrpSpPr>
          <p:nvPr/>
        </p:nvGrpSpPr>
        <p:grpSpPr bwMode="auto">
          <a:xfrm>
            <a:off x="4570413" y="5302250"/>
            <a:ext cx="11112" cy="854075"/>
            <a:chOff x="3679346" y="4918075"/>
            <a:chExt cx="11600" cy="854551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FCA7D3B-57EA-4E8F-A433-A766FEEC169E}"/>
                </a:ext>
              </a:extLst>
            </p:cNvPr>
            <p:cNvCxnSpPr/>
            <p:nvPr/>
          </p:nvCxnSpPr>
          <p:spPr bwMode="auto">
            <a:xfrm flipH="1">
              <a:off x="3681003" y="4918075"/>
              <a:ext cx="3314" cy="4113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989E067-A31A-4768-A560-DA6B176D22D1}"/>
                </a:ext>
              </a:extLst>
            </p:cNvPr>
            <p:cNvCxnSpPr/>
            <p:nvPr/>
          </p:nvCxnSpPr>
          <p:spPr bwMode="auto">
            <a:xfrm>
              <a:off x="3679346" y="5327878"/>
              <a:ext cx="11600" cy="444748"/>
            </a:xfrm>
            <a:prstGeom prst="line">
              <a:avLst/>
            </a:prstGeom>
            <a:ln w="1905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Start Button">
            <a:extLst>
              <a:ext uri="{FF2B5EF4-FFF2-40B4-BE49-F238E27FC236}">
                <a16:creationId xmlns:a16="http://schemas.microsoft.com/office/drawing/2014/main" id="{4FEE4F60-E5F1-4ED3-BFCC-4A99C5C31F81}"/>
              </a:ext>
            </a:extLst>
          </p:cNvPr>
          <p:cNvSpPr/>
          <p:nvPr/>
        </p:nvSpPr>
        <p:spPr bwMode="auto">
          <a:xfrm>
            <a:off x="4235450" y="5608638"/>
            <a:ext cx="668338" cy="280987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Twinkl SemiBold" pitchFamily="2" charset="0"/>
              </a:rPr>
              <a:t>start</a:t>
            </a:r>
          </a:p>
        </p:txBody>
      </p:sp>
      <p:sp>
        <p:nvSpPr>
          <p:cNvPr id="218" name="Start Button">
            <a:extLst>
              <a:ext uri="{FF2B5EF4-FFF2-40B4-BE49-F238E27FC236}">
                <a16:creationId xmlns:a16="http://schemas.microsoft.com/office/drawing/2014/main" id="{5360EE41-FF8E-42EE-A505-7AD1207A3BB7}"/>
              </a:ext>
            </a:extLst>
          </p:cNvPr>
          <p:cNvSpPr/>
          <p:nvPr/>
        </p:nvSpPr>
        <p:spPr bwMode="auto">
          <a:xfrm>
            <a:off x="3927475" y="5551488"/>
            <a:ext cx="1284288" cy="342900"/>
          </a:xfrm>
          <a:prstGeom prst="round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latin typeface="Twinkl SemiBold" pitchFamily="2" charset="0"/>
              </a:rPr>
              <a:t>Time’s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14445 0.06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15903 0.3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6809 -0.173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3542 -0.27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4045 -0.14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3038 -0.349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406 -0.2449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64895 -0.5104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06041 -0.407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1476 0.14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6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217" grpId="0" animBg="1"/>
      <p:bldP spid="2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>
            <a:extLst>
              <a:ext uri="{FF2B5EF4-FFF2-40B4-BE49-F238E27FC236}">
                <a16:creationId xmlns:a16="http://schemas.microsoft.com/office/drawing/2014/main" id="{7C56F799-78F5-4116-ADF9-FE15AE04A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04850"/>
            <a:ext cx="763270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Look at the words in this part of your sorting diagram…</a:t>
            </a:r>
            <a:endParaRPr lang="en-GB" sz="2000" dirty="0">
              <a:solidFill>
                <a:srgbClr val="FF0000"/>
              </a:solidFill>
              <a:latin typeface="Twinkl SemiBold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03C7C9-B534-486C-A9A0-5574B424BC75}"/>
              </a:ext>
            </a:extLst>
          </p:cNvPr>
          <p:cNvSpPr/>
          <p:nvPr/>
        </p:nvSpPr>
        <p:spPr>
          <a:xfrm>
            <a:off x="755650" y="1771650"/>
            <a:ext cx="4257675" cy="3935413"/>
          </a:xfrm>
          <a:prstGeom prst="ellipse">
            <a:avLst/>
          </a:prstGeom>
          <a:noFill/>
          <a:ln w="38100">
            <a:solidFill>
              <a:srgbClr val="87B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Does have an identifiable English word before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–ible ending.</a:t>
            </a:r>
          </a:p>
        </p:txBody>
      </p:sp>
      <p:sp>
        <p:nvSpPr>
          <p:cNvPr id="123" name="response+ible">
            <a:extLst>
              <a:ext uri="{FF2B5EF4-FFF2-40B4-BE49-F238E27FC236}">
                <a16:creationId xmlns:a16="http://schemas.microsoft.com/office/drawing/2014/main" id="{2DDFB876-C952-46CB-AF5A-3B22C88424B5}"/>
              </a:ext>
            </a:extLst>
          </p:cNvPr>
          <p:cNvSpPr txBox="1"/>
          <p:nvPr/>
        </p:nvSpPr>
        <p:spPr>
          <a:xfrm>
            <a:off x="981075" y="3308350"/>
            <a:ext cx="2197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response + ible =</a:t>
            </a:r>
            <a:endParaRPr lang="en-GB" sz="20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124" name="force+ible">
            <a:extLst>
              <a:ext uri="{FF2B5EF4-FFF2-40B4-BE49-F238E27FC236}">
                <a16:creationId xmlns:a16="http://schemas.microsoft.com/office/drawing/2014/main" id="{CF073715-43AC-4535-9CE8-10E73CBA4EBB}"/>
              </a:ext>
            </a:extLst>
          </p:cNvPr>
          <p:cNvSpPr txBox="1"/>
          <p:nvPr/>
        </p:nvSpPr>
        <p:spPr>
          <a:xfrm>
            <a:off x="1473200" y="3803650"/>
            <a:ext cx="1704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force + ible =</a:t>
            </a:r>
            <a:endParaRPr lang="en-GB" sz="20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125" name="sense+ible">
            <a:extLst>
              <a:ext uri="{FF2B5EF4-FFF2-40B4-BE49-F238E27FC236}">
                <a16:creationId xmlns:a16="http://schemas.microsoft.com/office/drawing/2014/main" id="{FF52894A-3F8C-438D-A897-CAF078F4A61B}"/>
              </a:ext>
            </a:extLst>
          </p:cNvPr>
          <p:cNvSpPr txBox="1"/>
          <p:nvPr/>
        </p:nvSpPr>
        <p:spPr>
          <a:xfrm>
            <a:off x="1397000" y="4791075"/>
            <a:ext cx="1781175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sense + ible =</a:t>
            </a:r>
          </a:p>
        </p:txBody>
      </p:sp>
      <p:sp>
        <p:nvSpPr>
          <p:cNvPr id="126" name="reverse+ible">
            <a:extLst>
              <a:ext uri="{FF2B5EF4-FFF2-40B4-BE49-F238E27FC236}">
                <a16:creationId xmlns:a16="http://schemas.microsoft.com/office/drawing/2014/main" id="{812E7891-03B6-4634-AE17-A6B5BE952498}"/>
              </a:ext>
            </a:extLst>
          </p:cNvPr>
          <p:cNvSpPr txBox="1"/>
          <p:nvPr/>
        </p:nvSpPr>
        <p:spPr>
          <a:xfrm>
            <a:off x="1189038" y="4297363"/>
            <a:ext cx="1989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reverse + ible 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3058D6-D788-46A1-B231-4B3947983260}"/>
              </a:ext>
            </a:extLst>
          </p:cNvPr>
          <p:cNvSpPr/>
          <p:nvPr/>
        </p:nvSpPr>
        <p:spPr>
          <a:xfrm>
            <a:off x="3100388" y="3300413"/>
            <a:ext cx="15795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responseible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5D676F-73EB-4BA1-AE8B-6D4F0676DD0C}"/>
              </a:ext>
            </a:extLst>
          </p:cNvPr>
          <p:cNvSpPr/>
          <p:nvPr/>
        </p:nvSpPr>
        <p:spPr>
          <a:xfrm>
            <a:off x="3111500" y="3808413"/>
            <a:ext cx="11572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forceible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B46FF-960B-4951-9320-F74E6E06A064}"/>
              </a:ext>
            </a:extLst>
          </p:cNvPr>
          <p:cNvSpPr/>
          <p:nvPr/>
        </p:nvSpPr>
        <p:spPr>
          <a:xfrm>
            <a:off x="3100388" y="4294188"/>
            <a:ext cx="14049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reverseible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B5BE5-6043-4090-9864-00716D41471E}"/>
              </a:ext>
            </a:extLst>
          </p:cNvPr>
          <p:cNvSpPr/>
          <p:nvPr/>
        </p:nvSpPr>
        <p:spPr>
          <a:xfrm>
            <a:off x="3105150" y="4786313"/>
            <a:ext cx="11985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senseible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06ACE-19F7-453F-84B6-2F525A9A0250}"/>
              </a:ext>
            </a:extLst>
          </p:cNvPr>
          <p:cNvCxnSpPr/>
          <p:nvPr/>
        </p:nvCxnSpPr>
        <p:spPr>
          <a:xfrm>
            <a:off x="4048125" y="3454400"/>
            <a:ext cx="112713" cy="131763"/>
          </a:xfrm>
          <a:prstGeom prst="line">
            <a:avLst/>
          </a:prstGeom>
          <a:ln w="28575">
            <a:solidFill>
              <a:srgbClr val="F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4E0327F-B771-4B7B-9325-E7C97F3DF29D}"/>
              </a:ext>
            </a:extLst>
          </p:cNvPr>
          <p:cNvCxnSpPr/>
          <p:nvPr/>
        </p:nvCxnSpPr>
        <p:spPr>
          <a:xfrm>
            <a:off x="3670300" y="4938713"/>
            <a:ext cx="111125" cy="131762"/>
          </a:xfrm>
          <a:prstGeom prst="line">
            <a:avLst/>
          </a:prstGeom>
          <a:ln w="28575">
            <a:solidFill>
              <a:srgbClr val="F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09EE68A-0E7A-4190-8A45-78183E2437F9}"/>
              </a:ext>
            </a:extLst>
          </p:cNvPr>
          <p:cNvCxnSpPr/>
          <p:nvPr/>
        </p:nvCxnSpPr>
        <p:spPr>
          <a:xfrm>
            <a:off x="3879850" y="4449763"/>
            <a:ext cx="111125" cy="131762"/>
          </a:xfrm>
          <a:prstGeom prst="line">
            <a:avLst/>
          </a:prstGeom>
          <a:ln w="28575">
            <a:solidFill>
              <a:srgbClr val="F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0643884-A3D8-47E1-B944-50ABF2F3C26D}"/>
              </a:ext>
            </a:extLst>
          </p:cNvPr>
          <p:cNvCxnSpPr/>
          <p:nvPr/>
        </p:nvCxnSpPr>
        <p:spPr>
          <a:xfrm>
            <a:off x="3640138" y="3970338"/>
            <a:ext cx="111125" cy="131762"/>
          </a:xfrm>
          <a:prstGeom prst="line">
            <a:avLst/>
          </a:prstGeom>
          <a:ln w="28575">
            <a:solidFill>
              <a:srgbClr val="F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sponsible">
            <a:extLst>
              <a:ext uri="{FF2B5EF4-FFF2-40B4-BE49-F238E27FC236}">
                <a16:creationId xmlns:a16="http://schemas.microsoft.com/office/drawing/2014/main" id="{618424F7-0852-4A57-85D3-47482ECE22B7}"/>
              </a:ext>
            </a:extLst>
          </p:cNvPr>
          <p:cNvSpPr/>
          <p:nvPr/>
        </p:nvSpPr>
        <p:spPr>
          <a:xfrm>
            <a:off x="3033713" y="3298825"/>
            <a:ext cx="15922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responsible</a:t>
            </a:r>
          </a:p>
        </p:txBody>
      </p:sp>
      <p:sp>
        <p:nvSpPr>
          <p:cNvPr id="130" name="forcible">
            <a:extLst>
              <a:ext uri="{FF2B5EF4-FFF2-40B4-BE49-F238E27FC236}">
                <a16:creationId xmlns:a16="http://schemas.microsoft.com/office/drawing/2014/main" id="{DD9C4A64-4DE1-4789-9DE0-F7645EBB8F36}"/>
              </a:ext>
            </a:extLst>
          </p:cNvPr>
          <p:cNvSpPr/>
          <p:nvPr/>
        </p:nvSpPr>
        <p:spPr>
          <a:xfrm>
            <a:off x="3113088" y="3803650"/>
            <a:ext cx="10398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forcible</a:t>
            </a:r>
          </a:p>
        </p:txBody>
      </p:sp>
      <p:sp>
        <p:nvSpPr>
          <p:cNvPr id="131" name="reversible">
            <a:extLst>
              <a:ext uri="{FF2B5EF4-FFF2-40B4-BE49-F238E27FC236}">
                <a16:creationId xmlns:a16="http://schemas.microsoft.com/office/drawing/2014/main" id="{80DF2E15-5136-465D-9689-3067983C81C1}"/>
              </a:ext>
            </a:extLst>
          </p:cNvPr>
          <p:cNvSpPr/>
          <p:nvPr/>
        </p:nvSpPr>
        <p:spPr>
          <a:xfrm>
            <a:off x="3079750" y="4289425"/>
            <a:ext cx="1327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reversible</a:t>
            </a:r>
          </a:p>
        </p:txBody>
      </p:sp>
      <p:sp>
        <p:nvSpPr>
          <p:cNvPr id="132" name="sensible">
            <a:extLst>
              <a:ext uri="{FF2B5EF4-FFF2-40B4-BE49-F238E27FC236}">
                <a16:creationId xmlns:a16="http://schemas.microsoft.com/office/drawing/2014/main" id="{2CAB5A09-A7B7-44D1-9AAC-CDB910A4DF78}"/>
              </a:ext>
            </a:extLst>
          </p:cNvPr>
          <p:cNvSpPr/>
          <p:nvPr/>
        </p:nvSpPr>
        <p:spPr>
          <a:xfrm>
            <a:off x="3059113" y="4787900"/>
            <a:ext cx="1122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accent4"/>
                </a:solidFill>
                <a:latin typeface="Twinkl SemiBold" pitchFamily="2" charset="0"/>
              </a:rPr>
              <a:t>sensible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601419-B173-4BE3-B383-E2412B66F64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1203325"/>
            <a:ext cx="2824162" cy="1651000"/>
            <a:chOff x="4609906" y="1204104"/>
            <a:chExt cx="2824207" cy="1649590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C5A64890-0717-42E5-AB39-45D0AAB4F964}"/>
                </a:ext>
              </a:extLst>
            </p:cNvPr>
            <p:cNvSpPr/>
            <p:nvPr/>
          </p:nvSpPr>
          <p:spPr>
            <a:xfrm rot="10800000">
              <a:off x="4609906" y="1204104"/>
              <a:ext cx="2824207" cy="1649590"/>
            </a:xfrm>
            <a:custGeom>
              <a:avLst/>
              <a:gdLst>
                <a:gd name="connsiteX0" fmla="*/ 2621534 w 2824207"/>
                <a:gd name="connsiteY0" fmla="*/ 1649590 h 1649590"/>
                <a:gd name="connsiteX1" fmla="*/ 202673 w 2824207"/>
                <a:gd name="connsiteY1" fmla="*/ 1649590 h 1649590"/>
                <a:gd name="connsiteX2" fmla="*/ 0 w 2824207"/>
                <a:gd name="connsiteY2" fmla="*/ 1446917 h 1649590"/>
                <a:gd name="connsiteX3" fmla="*/ 0 w 2824207"/>
                <a:gd name="connsiteY3" fmla="*/ 447055 h 1649590"/>
                <a:gd name="connsiteX4" fmla="*/ 202673 w 2824207"/>
                <a:gd name="connsiteY4" fmla="*/ 244382 h 1649590"/>
                <a:gd name="connsiteX5" fmla="*/ 466076 w 2824207"/>
                <a:gd name="connsiteY5" fmla="*/ 244382 h 1649590"/>
                <a:gd name="connsiteX6" fmla="*/ 466076 w 2824207"/>
                <a:gd name="connsiteY6" fmla="*/ 0 h 1649590"/>
                <a:gd name="connsiteX7" fmla="*/ 710458 w 2824207"/>
                <a:gd name="connsiteY7" fmla="*/ 244382 h 1649590"/>
                <a:gd name="connsiteX8" fmla="*/ 2621534 w 2824207"/>
                <a:gd name="connsiteY8" fmla="*/ 244382 h 1649590"/>
                <a:gd name="connsiteX9" fmla="*/ 2824207 w 2824207"/>
                <a:gd name="connsiteY9" fmla="*/ 447055 h 1649590"/>
                <a:gd name="connsiteX10" fmla="*/ 2824207 w 2824207"/>
                <a:gd name="connsiteY10" fmla="*/ 1446917 h 1649590"/>
                <a:gd name="connsiteX11" fmla="*/ 2621534 w 2824207"/>
                <a:gd name="connsiteY11" fmla="*/ 1649590 h 164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4207" h="1649590">
                  <a:moveTo>
                    <a:pt x="2621534" y="1649590"/>
                  </a:moveTo>
                  <a:lnTo>
                    <a:pt x="202673" y="1649590"/>
                  </a:lnTo>
                  <a:cubicBezTo>
                    <a:pt x="90740" y="1649590"/>
                    <a:pt x="0" y="1558850"/>
                    <a:pt x="0" y="1446917"/>
                  </a:cubicBezTo>
                  <a:lnTo>
                    <a:pt x="0" y="447055"/>
                  </a:lnTo>
                  <a:cubicBezTo>
                    <a:pt x="0" y="335122"/>
                    <a:pt x="90740" y="244382"/>
                    <a:pt x="202673" y="244382"/>
                  </a:cubicBezTo>
                  <a:lnTo>
                    <a:pt x="466076" y="244382"/>
                  </a:lnTo>
                  <a:lnTo>
                    <a:pt x="466076" y="0"/>
                  </a:lnTo>
                  <a:lnTo>
                    <a:pt x="710458" y="244382"/>
                  </a:lnTo>
                  <a:lnTo>
                    <a:pt x="2621534" y="244382"/>
                  </a:lnTo>
                  <a:cubicBezTo>
                    <a:pt x="2733467" y="244382"/>
                    <a:pt x="2824207" y="335122"/>
                    <a:pt x="2824207" y="447055"/>
                  </a:cubicBezTo>
                  <a:lnTo>
                    <a:pt x="2824207" y="1446917"/>
                  </a:lnTo>
                  <a:cubicBezTo>
                    <a:pt x="2824207" y="1558850"/>
                    <a:pt x="2733467" y="1649590"/>
                    <a:pt x="2621534" y="164959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071B0E-08BA-47A0-8DCC-F33BA8960274}"/>
                </a:ext>
              </a:extLst>
            </p:cNvPr>
            <p:cNvSpPr/>
            <p:nvPr/>
          </p:nvSpPr>
          <p:spPr>
            <a:xfrm>
              <a:off x="4679757" y="1327823"/>
              <a:ext cx="2684505" cy="12007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  <a:t>If the word before the </a:t>
              </a:r>
              <a:b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</a:b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  <a:t>–ible ending ends in an ‘e’, it usually disappears when the –ible is added. 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AB28C1-7088-43D0-ACAE-4DB295363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2101850"/>
            <a:ext cx="1862137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29" grpId="0"/>
      <p:bldP spid="130" grpId="0"/>
      <p:bldP spid="131" grpId="0"/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>
            <a:extLst>
              <a:ext uri="{FF2B5EF4-FFF2-40B4-BE49-F238E27FC236}">
                <a16:creationId xmlns:a16="http://schemas.microsoft.com/office/drawing/2014/main" id="{F284030A-5C11-4740-A471-284FAD306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26013"/>
            <a:ext cx="1566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3">
            <a:extLst>
              <a:ext uri="{FF2B5EF4-FFF2-40B4-BE49-F238E27FC236}">
                <a16:creationId xmlns:a16="http://schemas.microsoft.com/office/drawing/2014/main" id="{15509348-12CA-4C10-97A7-65ABB458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30288"/>
            <a:ext cx="47767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Twinkl SemiBold" pitchFamily="2" charset="0"/>
              </a:rPr>
              <a:t>Let’s speed write!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times in the next minute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accurately?</a:t>
            </a:r>
          </a:p>
        </p:txBody>
      </p:sp>
      <p:sp>
        <p:nvSpPr>
          <p:cNvPr id="18436" name="Rectangle 24">
            <a:extLst>
              <a:ext uri="{FF2B5EF4-FFF2-40B4-BE49-F238E27FC236}">
                <a16:creationId xmlns:a16="http://schemas.microsoft.com/office/drawing/2014/main" id="{3679EB6E-A3A7-4353-8AAC-45BC75F0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894263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to write in a cursive style to help you write at a faster pace!</a:t>
            </a:r>
          </a:p>
        </p:txBody>
      </p:sp>
      <p:sp>
        <p:nvSpPr>
          <p:cNvPr id="18437" name="Rectangle 25">
            <a:extLst>
              <a:ext uri="{FF2B5EF4-FFF2-40B4-BE49-F238E27FC236}">
                <a16:creationId xmlns:a16="http://schemas.microsoft.com/office/drawing/2014/main" id="{8AEA1691-0EC9-4BAA-9911-086EAD0F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378075"/>
            <a:ext cx="3640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incredible</a:t>
            </a:r>
          </a:p>
        </p:txBody>
      </p:sp>
      <p:grpSp>
        <p:nvGrpSpPr>
          <p:cNvPr id="18438" name="Group 259">
            <a:extLst>
              <a:ext uri="{FF2B5EF4-FFF2-40B4-BE49-F238E27FC236}">
                <a16:creationId xmlns:a16="http://schemas.microsoft.com/office/drawing/2014/main" id="{0683B25D-AE86-4F68-A042-93B593285A33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30288"/>
            <a:ext cx="2673350" cy="2673350"/>
            <a:chOff x="4811713" y="1660525"/>
            <a:chExt cx="3295650" cy="3295650"/>
          </a:xfrm>
        </p:grpSpPr>
        <p:grpSp>
          <p:nvGrpSpPr>
            <p:cNvPr id="18445" name="Group 258">
              <a:extLst>
                <a:ext uri="{FF2B5EF4-FFF2-40B4-BE49-F238E27FC236}">
                  <a16:creationId xmlns:a16="http://schemas.microsoft.com/office/drawing/2014/main" id="{1E99C5A5-F9EA-422D-A76E-D2E101F48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18456" name="Group 2">
                <a:extLst>
                  <a:ext uri="{FF2B5EF4-FFF2-40B4-BE49-F238E27FC236}">
                    <a16:creationId xmlns:a16="http://schemas.microsoft.com/office/drawing/2014/main" id="{9FD10A8C-9C7D-4F49-8C7B-A9FE02478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340B499C-5343-43E0-AC72-5ADAD6529C98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ACC3E0-763E-490F-81FE-C322B1C6C50A}"/>
                    </a:ext>
                  </a:extLst>
                </p:cNvPr>
                <p:cNvSpPr/>
                <p:nvPr/>
              </p:nvSpPr>
              <p:spPr>
                <a:xfrm>
                  <a:off x="2994669" y="1840752"/>
                  <a:ext cx="3171863" cy="3171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18457" name="Group 99">
                <a:extLst>
                  <a:ext uri="{FF2B5EF4-FFF2-40B4-BE49-F238E27FC236}">
                    <a16:creationId xmlns:a16="http://schemas.microsoft.com/office/drawing/2014/main" id="{5F495D1A-18D5-4659-A037-E937DD242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14E1634-9AB5-42B8-97C9-2CFA7FBF5018}"/>
                    </a:ext>
                  </a:extLst>
                </p:cNvPr>
                <p:cNvCxnSpPr/>
                <p:nvPr/>
              </p:nvCxnSpPr>
              <p:spPr>
                <a:xfrm>
                  <a:off x="6479285" y="1754761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2F731F7-AD45-46DB-BE26-72E6B82B3692}"/>
                    </a:ext>
                  </a:extLst>
                </p:cNvPr>
                <p:cNvCxnSpPr/>
                <p:nvPr/>
              </p:nvCxnSpPr>
              <p:spPr>
                <a:xfrm>
                  <a:off x="6473413" y="4546490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F307C18-A9F6-405D-9D64-01C423676525}"/>
                    </a:ext>
                  </a:extLst>
                </p:cNvPr>
                <p:cNvCxnSpPr/>
                <p:nvPr/>
              </p:nvCxnSpPr>
              <p:spPr>
                <a:xfrm rot="16200000">
                  <a:off x="7859252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22A57133-EEE8-47DF-94CB-719F292A5430}"/>
                    </a:ext>
                  </a:extLst>
                </p:cNvPr>
                <p:cNvCxnSpPr/>
                <p:nvPr/>
              </p:nvCxnSpPr>
              <p:spPr>
                <a:xfrm rot="16200000">
                  <a:off x="5089531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58" name="Group 129">
                <a:extLst>
                  <a:ext uri="{FF2B5EF4-FFF2-40B4-BE49-F238E27FC236}">
                    <a16:creationId xmlns:a16="http://schemas.microsoft.com/office/drawing/2014/main" id="{56CC11D0-5145-44F6-917D-853758585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18514" name="Group 117">
                  <a:extLst>
                    <a:ext uri="{FF2B5EF4-FFF2-40B4-BE49-F238E27FC236}">
                      <a16:creationId xmlns:a16="http://schemas.microsoft.com/office/drawing/2014/main" id="{4E4F3AC2-BCB9-4130-94D1-56F3A0C4F7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30C3B41D-CD32-4DCE-8CAE-29D020A7E88A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670" y="3413666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407CF2B6-9326-4228-8B2D-E2EAB4B045B1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3837" y="3553325"/>
                    <a:ext cx="26046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64A48238-3749-4302-879E-7CFDB811231E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612" y="3698982"/>
                    <a:ext cx="265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B682CFFF-5D58-42CC-BEF1-AE137E4FDED6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456" y="382825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15" name="Group 124">
                  <a:extLst>
                    <a:ext uri="{FF2B5EF4-FFF2-40B4-BE49-F238E27FC236}">
                      <a16:creationId xmlns:a16="http://schemas.microsoft.com/office/drawing/2014/main" id="{A97326DD-0F00-4F9A-AE6B-29AE63C83E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1FCD2DFB-AFBE-4AA5-AAEB-B67FC92AC8E9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2113" y="3393747"/>
                    <a:ext cx="234656" cy="78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BA57E640-5A60-417B-BA12-AC4151FE039F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63024" y="3532198"/>
                    <a:ext cx="225269" cy="3519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923A4682-325E-4282-8BAF-9EEFABA05322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1511" y="3666091"/>
                    <a:ext cx="229962" cy="606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6A39431F-6A22-423A-ABD2-B4C5FF8E4002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325" y="3779583"/>
                    <a:ext cx="232310" cy="10364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59" name="Group 130">
                <a:extLst>
                  <a:ext uri="{FF2B5EF4-FFF2-40B4-BE49-F238E27FC236}">
                    <a16:creationId xmlns:a16="http://schemas.microsoft.com/office/drawing/2014/main" id="{B18C7A67-12AA-402D-B353-F80B5FA1F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18504" name="Group 131">
                  <a:extLst>
                    <a:ext uri="{FF2B5EF4-FFF2-40B4-BE49-F238E27FC236}">
                      <a16:creationId xmlns:a16="http://schemas.microsoft.com/office/drawing/2014/main" id="{97DE801F-A3E8-449F-9B75-78BDAE145F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279666A8-AC37-4254-8448-CF286979114D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118" y="3407099"/>
                    <a:ext cx="27454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42112C13-B06F-4496-A171-6CE58B4EEAF6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1441" y="3534278"/>
                    <a:ext cx="276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24DC1366-8D66-4CE8-BF52-0BFF13A91A97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3657" y="367847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B619459E-E7AF-4F68-9A2D-06DE41A233D8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290" y="3833415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05" name="Group 132">
                  <a:extLst>
                    <a:ext uri="{FF2B5EF4-FFF2-40B4-BE49-F238E27FC236}">
                      <a16:creationId xmlns:a16="http://schemas.microsoft.com/office/drawing/2014/main" id="{7C395954-D1BB-4872-ACA6-5C7E9B1739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1EB87B48-7450-417F-B6B8-7D9037A1E6C3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022" y="3398299"/>
                    <a:ext cx="3073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CFE848E9-61D0-49E2-A72F-33E75C8B5AAA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9832" y="3534100"/>
                    <a:ext cx="28392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0B3B468-9985-4B49-832A-C562D9843E3F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4250" y="3683926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9EE60C45-F285-422F-A7A7-302C64D3A8C2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541" y="3839137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60" name="Group 141">
                <a:extLst>
                  <a:ext uri="{FF2B5EF4-FFF2-40B4-BE49-F238E27FC236}">
                    <a16:creationId xmlns:a16="http://schemas.microsoft.com/office/drawing/2014/main" id="{CEBF8E48-658F-43FB-A180-FFE0153AA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18494" name="Group 142">
                  <a:extLst>
                    <a:ext uri="{FF2B5EF4-FFF2-40B4-BE49-F238E27FC236}">
                      <a16:creationId xmlns:a16="http://schemas.microsoft.com/office/drawing/2014/main" id="{224EF7DF-D0CD-41D4-8A40-243F76D1A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4548BCC2-5B29-49B8-B6F8-A8E31CB5A0A7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423" y="3414254"/>
                    <a:ext cx="26985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93B4FD6-3333-4E9A-966B-07AF46B95030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3687" y="3547102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46DBDDAC-ADC5-46E8-A6CD-35E1E60C053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1391" y="3707544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01459D67-79E6-4DB0-963C-CAA77F159A4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0648" y="3848965"/>
                    <a:ext cx="2675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95" name="Group 143">
                  <a:extLst>
                    <a:ext uri="{FF2B5EF4-FFF2-40B4-BE49-F238E27FC236}">
                      <a16:creationId xmlns:a16="http://schemas.microsoft.com/office/drawing/2014/main" id="{F7D6DDBB-5A68-4BC2-B746-5E5A85BADC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BC395B59-5FC3-490B-ADD1-7897354BA27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0995" y="3409345"/>
                    <a:ext cx="2604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B3BBC6D9-6B42-4D4A-8D45-8E0830ADE19C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5743" y="3547840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1A8C68B9-03DA-4FF7-AF56-AB23A187DE1D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8645" y="3684720"/>
                    <a:ext cx="27454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95C472FC-353B-45AB-98A2-3280D788B0B7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7072" y="3831086"/>
                    <a:ext cx="2557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61" name="Group 152">
                <a:extLst>
                  <a:ext uri="{FF2B5EF4-FFF2-40B4-BE49-F238E27FC236}">
                    <a16:creationId xmlns:a16="http://schemas.microsoft.com/office/drawing/2014/main" id="{AE832A6F-C5F9-49DA-A9D0-DD758850F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18484" name="Group 153">
                  <a:extLst>
                    <a:ext uri="{FF2B5EF4-FFF2-40B4-BE49-F238E27FC236}">
                      <a16:creationId xmlns:a16="http://schemas.microsoft.com/office/drawing/2014/main" id="{B1ECD69C-2D7A-43E7-A42A-AD978389AD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BA6C0B5-09F2-468B-902C-28059DEAA3D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978" y="3391852"/>
                    <a:ext cx="27923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146301A4-A992-42A2-A772-26CAA78069D4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2844" y="353407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20567094-16F6-4FDE-95AD-3893AD4E760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0613" y="368509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77275CB6-CB5F-4C9A-9204-D02F611885AF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5419" y="3833786"/>
                    <a:ext cx="2675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85" name="Group 154">
                  <a:extLst>
                    <a:ext uri="{FF2B5EF4-FFF2-40B4-BE49-F238E27FC236}">
                      <a16:creationId xmlns:a16="http://schemas.microsoft.com/office/drawing/2014/main" id="{91796A88-0663-42E7-87BC-2DAC6F4E38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3ECD3221-FAB9-4E51-8D60-A5F85399BC35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0534" y="3388462"/>
                    <a:ext cx="30739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49F7982-8ACC-43DF-9507-43C7535BF091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3613" y="3541813"/>
                    <a:ext cx="32147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36FE2F06-B4D0-444C-B385-1BF469DD3672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1893" y="3699249"/>
                    <a:ext cx="3238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0B7A0F6D-6C09-431D-9B16-5A84BE596B89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7814" y="3701427"/>
                    <a:ext cx="86158" cy="26985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62" name="Group 163">
                <a:extLst>
                  <a:ext uri="{FF2B5EF4-FFF2-40B4-BE49-F238E27FC236}">
                    <a16:creationId xmlns:a16="http://schemas.microsoft.com/office/drawing/2014/main" id="{C3467318-F4EE-4878-BC7C-7F32A2CAD8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18474" name="Group 164">
                  <a:extLst>
                    <a:ext uri="{FF2B5EF4-FFF2-40B4-BE49-F238E27FC236}">
                      <a16:creationId xmlns:a16="http://schemas.microsoft.com/office/drawing/2014/main" id="{0B42086A-3D30-4AD9-BCF0-94D5E081FD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B936763D-FC55-4426-9B2F-B9BC2B77196A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9488" y="3404708"/>
                    <a:ext cx="26046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F0D0833A-68FE-49AB-8053-B0CE0140317E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52832" y="3433381"/>
                    <a:ext cx="76369" cy="2581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F0277E84-87BD-46AE-882F-924D195A557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3145" y="3716407"/>
                    <a:ext cx="2557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2B02177F-508F-41C3-BBD4-B49C0D0FF7EC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029" y="3868687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75" name="Group 165">
                  <a:extLst>
                    <a:ext uri="{FF2B5EF4-FFF2-40B4-BE49-F238E27FC236}">
                      <a16:creationId xmlns:a16="http://schemas.microsoft.com/office/drawing/2014/main" id="{9D72FC03-1B43-465C-8664-1271C1787F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B0121597-A5B0-4513-B00B-25FA6957488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645" y="3385247"/>
                    <a:ext cx="31913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64C7517-834B-48F8-BB85-DFBF56581086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05" y="3539337"/>
                    <a:ext cx="3261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6FED10AA-F133-48B7-9B32-20E8CE39AB2A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6221" y="3692628"/>
                    <a:ext cx="3214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EB91448-1764-4EBE-86AE-27416AADBEBD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09234" y="3700453"/>
                    <a:ext cx="25457" cy="28862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63" name="Group 174">
                <a:extLst>
                  <a:ext uri="{FF2B5EF4-FFF2-40B4-BE49-F238E27FC236}">
                    <a16:creationId xmlns:a16="http://schemas.microsoft.com/office/drawing/2014/main" id="{AAC3A461-026B-42EB-82C3-A328D9FE9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18464" name="Group 175">
                  <a:extLst>
                    <a:ext uri="{FF2B5EF4-FFF2-40B4-BE49-F238E27FC236}">
                      <a16:creationId xmlns:a16="http://schemas.microsoft.com/office/drawing/2014/main" id="{5CFD5A5D-077B-4756-ABA2-DB3D12C014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1A92CC5F-76AC-4CBB-BCDA-FB418AAAA1B5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340" y="3403883"/>
                    <a:ext cx="24638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C7E9EBE2-A4BF-4D6D-B6D4-F960277F7C1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884" y="3551591"/>
                    <a:ext cx="25342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399F333A-910F-40FF-A6DA-0CEFACA443A9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597" y="3693511"/>
                    <a:ext cx="2510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4062E4B0-B038-434B-9E1B-858DA25680A0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30728" y="3782008"/>
                    <a:ext cx="150179" cy="14686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65" name="Group 176">
                  <a:extLst>
                    <a:ext uri="{FF2B5EF4-FFF2-40B4-BE49-F238E27FC236}">
                      <a16:creationId xmlns:a16="http://schemas.microsoft.com/office/drawing/2014/main" id="{D443D69A-FA40-43DD-8BD9-A8227D3C10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0D122A8-92CC-4FE1-A485-3D2CDACE007A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340" y="3394351"/>
                    <a:ext cx="2768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07ED0E3-2BC3-48FA-9C6B-AAE85ACB62D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4467" y="3533792"/>
                    <a:ext cx="26985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BDCE12A6-6AAA-4818-A3D7-658ABCE33FC3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32615" y="3598523"/>
                    <a:ext cx="161912" cy="17231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68706190-AB1B-494B-B3B9-5F4BDB5F802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1339" y="3829783"/>
                    <a:ext cx="2557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46" name="Group 100">
              <a:extLst>
                <a:ext uri="{FF2B5EF4-FFF2-40B4-BE49-F238E27FC236}">
                  <a16:creationId xmlns:a16="http://schemas.microsoft.com/office/drawing/2014/main" id="{CA42F3F7-8237-408C-B348-2FF93A41FA6F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7BE3027-91E2-4D48-A2F3-AC2E232E1159}"/>
                  </a:ext>
                </a:extLst>
              </p:cNvPr>
              <p:cNvCxnSpPr/>
              <p:nvPr/>
            </p:nvCxnSpPr>
            <p:spPr>
              <a:xfrm>
                <a:off x="6470221" y="175574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2EA497F-C7F5-4A93-92FD-132D0F7BD7AA}"/>
                  </a:ext>
                </a:extLst>
              </p:cNvPr>
              <p:cNvCxnSpPr/>
              <p:nvPr/>
            </p:nvCxnSpPr>
            <p:spPr>
              <a:xfrm>
                <a:off x="6470198" y="453124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5AA523-52B6-43EB-BCA2-C9E4D9BE60C1}"/>
                  </a:ext>
                </a:extLst>
              </p:cNvPr>
              <p:cNvCxnSpPr/>
              <p:nvPr/>
            </p:nvCxnSpPr>
            <p:spPr>
              <a:xfrm rot="16200000">
                <a:off x="7841393" y="3149347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14EB233-5A97-42D6-815A-4A39B6AA7B3B}"/>
                  </a:ext>
                </a:extLst>
              </p:cNvPr>
              <p:cNvCxnSpPr/>
              <p:nvPr/>
            </p:nvCxnSpPr>
            <p:spPr>
              <a:xfrm rot="16200000">
                <a:off x="5080914" y="3157274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7" name="Group 105">
              <a:extLst>
                <a:ext uri="{FF2B5EF4-FFF2-40B4-BE49-F238E27FC236}">
                  <a16:creationId xmlns:a16="http://schemas.microsoft.com/office/drawing/2014/main" id="{D7CA372A-38DB-443D-B463-435B42C591CC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22C08E3-CF49-4F44-A5A4-205E76E68C2B}"/>
                  </a:ext>
                </a:extLst>
              </p:cNvPr>
              <p:cNvCxnSpPr/>
              <p:nvPr/>
            </p:nvCxnSpPr>
            <p:spPr>
              <a:xfrm>
                <a:off x="6463249" y="174852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2645A2F-BF43-4827-BBB9-C94721989410}"/>
                  </a:ext>
                </a:extLst>
              </p:cNvPr>
              <p:cNvCxnSpPr/>
              <p:nvPr/>
            </p:nvCxnSpPr>
            <p:spPr>
              <a:xfrm>
                <a:off x="6459357" y="453080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E795411-0728-4C34-98D2-3B99940C979A}"/>
                  </a:ext>
                </a:extLst>
              </p:cNvPr>
              <p:cNvCxnSpPr/>
              <p:nvPr/>
            </p:nvCxnSpPr>
            <p:spPr>
              <a:xfrm rot="16200000">
                <a:off x="7872524" y="3136230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A778B44-161F-4BC6-9E7D-2EDBF5124068}"/>
                  </a:ext>
                </a:extLst>
              </p:cNvPr>
              <p:cNvCxnSpPr/>
              <p:nvPr/>
            </p:nvCxnSpPr>
            <p:spPr>
              <a:xfrm rot="16200000">
                <a:off x="5081119" y="3151964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4AA84DFA-CB90-4AC8-A747-C80927F7075A}"/>
              </a:ext>
            </a:extLst>
          </p:cNvPr>
          <p:cNvSpPr/>
          <p:nvPr/>
        </p:nvSpPr>
        <p:spPr>
          <a:xfrm>
            <a:off x="6734175" y="2312988"/>
            <a:ext cx="119063" cy="1190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399D60-097D-4911-BD1B-47CAF0C23629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28738"/>
            <a:ext cx="7937" cy="2208212"/>
            <a:chOff x="6948614" y="3503140"/>
            <a:chExt cx="7930" cy="2208694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7F832C4-B534-4638-99A7-992492D1E19C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33DD082-7873-47F9-AD8D-B1C694571B9F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1" name="Picture 10">
            <a:extLst>
              <a:ext uri="{FF2B5EF4-FFF2-40B4-BE49-F238E27FC236}">
                <a16:creationId xmlns:a16="http://schemas.microsoft.com/office/drawing/2014/main" id="{FB5EEB36-3E4A-4720-B84B-1EA317D7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35463"/>
            <a:ext cx="3011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Start Button">
            <a:extLst>
              <a:ext uri="{FF2B5EF4-FFF2-40B4-BE49-F238E27FC236}">
                <a16:creationId xmlns:a16="http://schemas.microsoft.com/office/drawing/2014/main" id="{1D059524-1948-423E-BC11-742FE5D51F36}"/>
              </a:ext>
            </a:extLst>
          </p:cNvPr>
          <p:cNvSpPr/>
          <p:nvPr/>
        </p:nvSpPr>
        <p:spPr bwMode="auto">
          <a:xfrm>
            <a:off x="6122988" y="3716338"/>
            <a:ext cx="1327150" cy="476250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Twinkl SemiBold" pitchFamily="2" charset="0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>
            <a:extLst>
              <a:ext uri="{FF2B5EF4-FFF2-40B4-BE49-F238E27FC236}">
                <a16:creationId xmlns:a16="http://schemas.microsoft.com/office/drawing/2014/main" id="{5942CB55-D672-4F7B-96FA-0DF97EFB5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26013"/>
            <a:ext cx="1566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3">
            <a:extLst>
              <a:ext uri="{FF2B5EF4-FFF2-40B4-BE49-F238E27FC236}">
                <a16:creationId xmlns:a16="http://schemas.microsoft.com/office/drawing/2014/main" id="{693C5B6A-51E6-438D-B4A4-043EB7FFE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30288"/>
            <a:ext cx="47767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Twinkl SemiBold" pitchFamily="2" charset="0"/>
              </a:rPr>
              <a:t>Let’s speed write!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times in the next minute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accurately?</a:t>
            </a:r>
          </a:p>
        </p:txBody>
      </p:sp>
      <p:sp>
        <p:nvSpPr>
          <p:cNvPr id="19460" name="Rectangle 24">
            <a:extLst>
              <a:ext uri="{FF2B5EF4-FFF2-40B4-BE49-F238E27FC236}">
                <a16:creationId xmlns:a16="http://schemas.microsoft.com/office/drawing/2014/main" id="{F281D3F4-37F1-4C7B-9FD3-2F2FAA21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894263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to write in a cursive style to help you write at a faster pace!</a:t>
            </a:r>
          </a:p>
        </p:txBody>
      </p:sp>
      <p:sp>
        <p:nvSpPr>
          <p:cNvPr id="19461" name="Rectangle 25">
            <a:extLst>
              <a:ext uri="{FF2B5EF4-FFF2-40B4-BE49-F238E27FC236}">
                <a16:creationId xmlns:a16="http://schemas.microsoft.com/office/drawing/2014/main" id="{AC7B7212-D63F-4A20-B2D5-DF39B471A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366963"/>
            <a:ext cx="2824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forcible</a:t>
            </a:r>
          </a:p>
        </p:txBody>
      </p:sp>
      <p:grpSp>
        <p:nvGrpSpPr>
          <p:cNvPr id="19462" name="Group 259">
            <a:extLst>
              <a:ext uri="{FF2B5EF4-FFF2-40B4-BE49-F238E27FC236}">
                <a16:creationId xmlns:a16="http://schemas.microsoft.com/office/drawing/2014/main" id="{E3E605FC-06A6-46CE-BB26-CE0A0B07476C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30288"/>
            <a:ext cx="2673350" cy="2673350"/>
            <a:chOff x="4811713" y="1660525"/>
            <a:chExt cx="3295650" cy="3295650"/>
          </a:xfrm>
        </p:grpSpPr>
        <p:grpSp>
          <p:nvGrpSpPr>
            <p:cNvPr id="19469" name="Group 258">
              <a:extLst>
                <a:ext uri="{FF2B5EF4-FFF2-40B4-BE49-F238E27FC236}">
                  <a16:creationId xmlns:a16="http://schemas.microsoft.com/office/drawing/2014/main" id="{B89F966C-AB14-4B5F-9C3D-D998BBA62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19480" name="Group 2">
                <a:extLst>
                  <a:ext uri="{FF2B5EF4-FFF2-40B4-BE49-F238E27FC236}">
                    <a16:creationId xmlns:a16="http://schemas.microsoft.com/office/drawing/2014/main" id="{DE93310C-EDEA-40CB-B840-7267171A1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2806F6D-22F9-4B7A-96E0-5A305DD836D0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F45DD4C-0C3D-4F8C-B8D3-41CC6FA38DB9}"/>
                    </a:ext>
                  </a:extLst>
                </p:cNvPr>
                <p:cNvSpPr/>
                <p:nvPr/>
              </p:nvSpPr>
              <p:spPr>
                <a:xfrm>
                  <a:off x="2994669" y="1840752"/>
                  <a:ext cx="3171863" cy="3171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19481" name="Group 99">
                <a:extLst>
                  <a:ext uri="{FF2B5EF4-FFF2-40B4-BE49-F238E27FC236}">
                    <a16:creationId xmlns:a16="http://schemas.microsoft.com/office/drawing/2014/main" id="{8F7197AF-7C6B-4C9E-87FA-AD9F03361D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AC05B7A-E6F8-4053-9064-624D44941514}"/>
                    </a:ext>
                  </a:extLst>
                </p:cNvPr>
                <p:cNvCxnSpPr/>
                <p:nvPr/>
              </p:nvCxnSpPr>
              <p:spPr>
                <a:xfrm>
                  <a:off x="6479285" y="1754761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5FFE9A03-EBFD-4252-86A2-90B2808ABD41}"/>
                    </a:ext>
                  </a:extLst>
                </p:cNvPr>
                <p:cNvCxnSpPr/>
                <p:nvPr/>
              </p:nvCxnSpPr>
              <p:spPr>
                <a:xfrm>
                  <a:off x="6473413" y="4546490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73B97C6B-2B41-49F5-9FE1-BEBC5FDDF59A}"/>
                    </a:ext>
                  </a:extLst>
                </p:cNvPr>
                <p:cNvCxnSpPr/>
                <p:nvPr/>
              </p:nvCxnSpPr>
              <p:spPr>
                <a:xfrm rot="16200000">
                  <a:off x="7859252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23E9C2FF-F6AF-451C-BA03-CDC7CDBEB67A}"/>
                    </a:ext>
                  </a:extLst>
                </p:cNvPr>
                <p:cNvCxnSpPr/>
                <p:nvPr/>
              </p:nvCxnSpPr>
              <p:spPr>
                <a:xfrm rot="16200000">
                  <a:off x="5089531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82" name="Group 129">
                <a:extLst>
                  <a:ext uri="{FF2B5EF4-FFF2-40B4-BE49-F238E27FC236}">
                    <a16:creationId xmlns:a16="http://schemas.microsoft.com/office/drawing/2014/main" id="{A3CD7CC9-7E1B-49F7-84EE-96662933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19538" name="Group 117">
                  <a:extLst>
                    <a:ext uri="{FF2B5EF4-FFF2-40B4-BE49-F238E27FC236}">
                      <a16:creationId xmlns:a16="http://schemas.microsoft.com/office/drawing/2014/main" id="{B8C2D857-5B0E-468F-A5A8-FA91FE09F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E5A18031-AD8F-425B-A735-3ED8A7AD28A1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670" y="3413666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A9AA2632-320C-4114-AF95-FEB15C2F1EB3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3837" y="3553325"/>
                    <a:ext cx="26046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B4F1FE4E-4306-4DD0-A449-F45A19480191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612" y="3698982"/>
                    <a:ext cx="265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48E0E7B-5CAE-4752-B20A-AEEE2BD0ED8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456" y="382825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39" name="Group 124">
                  <a:extLst>
                    <a:ext uri="{FF2B5EF4-FFF2-40B4-BE49-F238E27FC236}">
                      <a16:creationId xmlns:a16="http://schemas.microsoft.com/office/drawing/2014/main" id="{D8B42A81-8E90-4FC5-80C6-79F7CA6E2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3D95875A-92EB-4880-993E-54AF36A0CF8C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2113" y="3393747"/>
                    <a:ext cx="234656" cy="78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7769CDE6-50F0-4489-BE02-97A3A41AC8D0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63024" y="3532198"/>
                    <a:ext cx="225269" cy="3519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325FEAA-96BF-47BD-BF35-7FF22ED102C4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1511" y="3666091"/>
                    <a:ext cx="229962" cy="606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4C64AB0B-07FD-40FC-BD73-4B4EB9600F8B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325" y="3779583"/>
                    <a:ext cx="232310" cy="10364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483" name="Group 130">
                <a:extLst>
                  <a:ext uri="{FF2B5EF4-FFF2-40B4-BE49-F238E27FC236}">
                    <a16:creationId xmlns:a16="http://schemas.microsoft.com/office/drawing/2014/main" id="{10A71848-DD69-4618-BF96-86CE92DC4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19528" name="Group 131">
                  <a:extLst>
                    <a:ext uri="{FF2B5EF4-FFF2-40B4-BE49-F238E27FC236}">
                      <a16:creationId xmlns:a16="http://schemas.microsoft.com/office/drawing/2014/main" id="{F7E2F77C-2073-47E4-BE7E-6F43F18232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5990BC2B-A440-454E-9734-F0ABA1EC256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118" y="3407099"/>
                    <a:ext cx="27454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11DE9726-378D-46A9-B902-3E4BCF875FA7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1441" y="3534278"/>
                    <a:ext cx="276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CD3AEE08-4C07-4BA0-83B2-4E8D74360AB8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3657" y="367847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52E6AD9-C580-4766-8AF9-A00BB5EDB5BC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290" y="3833415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29" name="Group 132">
                  <a:extLst>
                    <a:ext uri="{FF2B5EF4-FFF2-40B4-BE49-F238E27FC236}">
                      <a16:creationId xmlns:a16="http://schemas.microsoft.com/office/drawing/2014/main" id="{56561C60-9F22-4470-88A8-9342851F5B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41239A1A-91C0-4F9F-B117-F999E4E5DEB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022" y="3398299"/>
                    <a:ext cx="3073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06B8D796-2C69-4B46-97F5-EADA005D040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9832" y="3534100"/>
                    <a:ext cx="28392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D74AFBBC-84E9-4404-B48B-FB1D707BCEB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4250" y="3683926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C390A102-DD96-461B-BECC-A9CF0DF04D4D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541" y="3839137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484" name="Group 141">
                <a:extLst>
                  <a:ext uri="{FF2B5EF4-FFF2-40B4-BE49-F238E27FC236}">
                    <a16:creationId xmlns:a16="http://schemas.microsoft.com/office/drawing/2014/main" id="{05FBD25F-EF39-421E-ACDA-92266F8F4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19518" name="Group 142">
                  <a:extLst>
                    <a:ext uri="{FF2B5EF4-FFF2-40B4-BE49-F238E27FC236}">
                      <a16:creationId xmlns:a16="http://schemas.microsoft.com/office/drawing/2014/main" id="{06FF54F8-10DE-482C-AD14-6952111E5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DC1D6D87-5CD6-463C-A9F2-4261E6033F1D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423" y="3414254"/>
                    <a:ext cx="26985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1B64351-C91E-48AF-98FF-6E9CAB30B3E7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3687" y="3547102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AAD92E2-4B81-45A3-B70A-6D1DFF0A6F0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1391" y="3707544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F41C15CD-779F-4203-A1FC-C90D4F8F5188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0648" y="3848965"/>
                    <a:ext cx="2675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19" name="Group 143">
                  <a:extLst>
                    <a:ext uri="{FF2B5EF4-FFF2-40B4-BE49-F238E27FC236}">
                      <a16:creationId xmlns:a16="http://schemas.microsoft.com/office/drawing/2014/main" id="{AE4F9CFF-CC1F-4201-BDED-DF97A9693A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ED366600-1A2A-4868-B932-A16F0FF92EA9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0995" y="3409345"/>
                    <a:ext cx="2604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5CD4F34E-E36A-4DEB-ADCB-ECC8F7F1A503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5743" y="3547840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3530BDAA-FE20-4F45-8986-EB2D7917CF0F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8645" y="3684720"/>
                    <a:ext cx="27454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64494D7B-D383-4CF6-92C4-FAF384DDAC26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7072" y="3831086"/>
                    <a:ext cx="2557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485" name="Group 152">
                <a:extLst>
                  <a:ext uri="{FF2B5EF4-FFF2-40B4-BE49-F238E27FC236}">
                    <a16:creationId xmlns:a16="http://schemas.microsoft.com/office/drawing/2014/main" id="{CCC4D39A-838C-41ED-A0DC-F625A3A01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19508" name="Group 153">
                  <a:extLst>
                    <a:ext uri="{FF2B5EF4-FFF2-40B4-BE49-F238E27FC236}">
                      <a16:creationId xmlns:a16="http://schemas.microsoft.com/office/drawing/2014/main" id="{57684F4F-2EF2-489F-BA4A-BE717F8533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0E847470-0849-4124-B591-DA8E7B0A5792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978" y="3391852"/>
                    <a:ext cx="27923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46DBDA76-D5F8-4C63-B83E-C9F0C4C6776F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2844" y="353407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D041113D-3428-406C-9C8E-60A5D50AE44F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0613" y="368509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532197B-255F-4C84-9406-A7C81D8251A0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5419" y="3833786"/>
                    <a:ext cx="2675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09" name="Group 154">
                  <a:extLst>
                    <a:ext uri="{FF2B5EF4-FFF2-40B4-BE49-F238E27FC236}">
                      <a16:creationId xmlns:a16="http://schemas.microsoft.com/office/drawing/2014/main" id="{719D9CF6-DB83-4D89-A6AC-A350D074D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7B56F88F-9A86-45E3-9E97-A8FE6D36A2C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0534" y="3388462"/>
                    <a:ext cx="30739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D0DA2132-C08C-46B8-986E-31F2D138E3F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3613" y="3541813"/>
                    <a:ext cx="32147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6280662-0894-4D19-88ED-7D151911B024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1893" y="3699249"/>
                    <a:ext cx="3238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6B9D1E95-D7FA-4AB9-9651-DA0BDEE5235F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7814" y="3701427"/>
                    <a:ext cx="86158" cy="26985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486" name="Group 163">
                <a:extLst>
                  <a:ext uri="{FF2B5EF4-FFF2-40B4-BE49-F238E27FC236}">
                    <a16:creationId xmlns:a16="http://schemas.microsoft.com/office/drawing/2014/main" id="{19664ED7-36C1-457F-8C51-5AF8341F5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19498" name="Group 164">
                  <a:extLst>
                    <a:ext uri="{FF2B5EF4-FFF2-40B4-BE49-F238E27FC236}">
                      <a16:creationId xmlns:a16="http://schemas.microsoft.com/office/drawing/2014/main" id="{1685594C-8D58-4263-8635-2D03272805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79DADAD8-DE64-4AB2-BC58-51470462D25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9488" y="3404708"/>
                    <a:ext cx="26046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3DBB7958-DC64-42D8-B1A0-8B73E87825C3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52832" y="3433381"/>
                    <a:ext cx="76369" cy="2581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4D4DB10F-0BE1-456A-AED4-630D3B9292E2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3145" y="3716407"/>
                    <a:ext cx="2557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0EBF268-A9FC-458F-AE50-8ED4FFBE52FA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029" y="3868687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99" name="Group 165">
                  <a:extLst>
                    <a:ext uri="{FF2B5EF4-FFF2-40B4-BE49-F238E27FC236}">
                      <a16:creationId xmlns:a16="http://schemas.microsoft.com/office/drawing/2014/main" id="{5FBA7079-3DD5-4D5B-B863-EC2EA9E147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C96A5D4C-BBF7-4F77-931B-AE10977F101B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645" y="3385247"/>
                    <a:ext cx="31913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74DE1EC6-EB73-4099-B6BC-A4602E874EC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05" y="3539337"/>
                    <a:ext cx="3261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B304B288-A35F-4C75-8F68-1F599A4ED25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6221" y="3692628"/>
                    <a:ext cx="3214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547D201A-C35A-4491-BE95-ABE7DCC4B479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09234" y="3700453"/>
                    <a:ext cx="25457" cy="28862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487" name="Group 174">
                <a:extLst>
                  <a:ext uri="{FF2B5EF4-FFF2-40B4-BE49-F238E27FC236}">
                    <a16:creationId xmlns:a16="http://schemas.microsoft.com/office/drawing/2014/main" id="{89489A0E-DF2F-4664-9B0C-D4364E3361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19488" name="Group 175">
                  <a:extLst>
                    <a:ext uri="{FF2B5EF4-FFF2-40B4-BE49-F238E27FC236}">
                      <a16:creationId xmlns:a16="http://schemas.microsoft.com/office/drawing/2014/main" id="{8579F24C-206E-450F-B3B0-B4A1EF3F50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A45D7B0-9880-4F52-93D3-D269B5B8608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340" y="3403883"/>
                    <a:ext cx="24638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143CD12-C3DE-4111-AD22-142B1D1D96C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884" y="3551591"/>
                    <a:ext cx="25342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1B23F0D7-26AB-4239-905A-FE0662EC502A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597" y="3693511"/>
                    <a:ext cx="2510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4332CC16-4C1D-4CB4-A228-6255D9E8E060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30728" y="3782008"/>
                    <a:ext cx="150179" cy="14686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89" name="Group 176">
                  <a:extLst>
                    <a:ext uri="{FF2B5EF4-FFF2-40B4-BE49-F238E27FC236}">
                      <a16:creationId xmlns:a16="http://schemas.microsoft.com/office/drawing/2014/main" id="{3A90A8EC-71F2-441E-89D3-2A65ABBF3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9CC35806-918E-47A0-8A76-DE6AC81D4DF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340" y="3394351"/>
                    <a:ext cx="2768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E0AF5F13-B392-43B7-A237-7E308BF5F3A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4467" y="3533792"/>
                    <a:ext cx="26985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F1D5BEB5-C25E-4053-83B8-013A08A6767A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32615" y="3598523"/>
                    <a:ext cx="161912" cy="17231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47ECCA83-970E-4234-A779-DAB9E4AFE85C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1339" y="3829783"/>
                    <a:ext cx="2557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9470" name="Group 100">
              <a:extLst>
                <a:ext uri="{FF2B5EF4-FFF2-40B4-BE49-F238E27FC236}">
                  <a16:creationId xmlns:a16="http://schemas.microsoft.com/office/drawing/2014/main" id="{178B94D9-544A-4480-A03C-DC51FDFA0F50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E5D00A2-E6DA-4BFD-AB11-DB3D39759E54}"/>
                  </a:ext>
                </a:extLst>
              </p:cNvPr>
              <p:cNvCxnSpPr/>
              <p:nvPr/>
            </p:nvCxnSpPr>
            <p:spPr>
              <a:xfrm>
                <a:off x="6470221" y="175574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A9B5DF3-A704-4F0F-8A69-93124A90D8E1}"/>
                  </a:ext>
                </a:extLst>
              </p:cNvPr>
              <p:cNvCxnSpPr/>
              <p:nvPr/>
            </p:nvCxnSpPr>
            <p:spPr>
              <a:xfrm>
                <a:off x="6470198" y="453124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4594E8F-2CB1-4CCA-80EC-4EE4873E0953}"/>
                  </a:ext>
                </a:extLst>
              </p:cNvPr>
              <p:cNvCxnSpPr/>
              <p:nvPr/>
            </p:nvCxnSpPr>
            <p:spPr>
              <a:xfrm rot="16200000">
                <a:off x="7841393" y="3149347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117C841-D8BE-4884-AE0A-214136E1CCBA}"/>
                  </a:ext>
                </a:extLst>
              </p:cNvPr>
              <p:cNvCxnSpPr/>
              <p:nvPr/>
            </p:nvCxnSpPr>
            <p:spPr>
              <a:xfrm rot="16200000">
                <a:off x="5080914" y="3157274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1" name="Group 105">
              <a:extLst>
                <a:ext uri="{FF2B5EF4-FFF2-40B4-BE49-F238E27FC236}">
                  <a16:creationId xmlns:a16="http://schemas.microsoft.com/office/drawing/2014/main" id="{3209DF0D-3F75-496E-B08B-D9D76D085EC9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217E074-12B5-43BE-A655-B6CCD49EDE5E}"/>
                  </a:ext>
                </a:extLst>
              </p:cNvPr>
              <p:cNvCxnSpPr/>
              <p:nvPr/>
            </p:nvCxnSpPr>
            <p:spPr>
              <a:xfrm>
                <a:off x="6463249" y="174852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6C5145C-F150-4FD8-9CFE-3EEB2EC6E0FA}"/>
                  </a:ext>
                </a:extLst>
              </p:cNvPr>
              <p:cNvCxnSpPr/>
              <p:nvPr/>
            </p:nvCxnSpPr>
            <p:spPr>
              <a:xfrm>
                <a:off x="6459357" y="453080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04F11E3-6D8F-4B81-A2F1-A32DEAC7545E}"/>
                  </a:ext>
                </a:extLst>
              </p:cNvPr>
              <p:cNvCxnSpPr/>
              <p:nvPr/>
            </p:nvCxnSpPr>
            <p:spPr>
              <a:xfrm rot="16200000">
                <a:off x="7872524" y="3136230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3F80CA4-CE07-4428-95A8-8F9A544E6AC4}"/>
                  </a:ext>
                </a:extLst>
              </p:cNvPr>
              <p:cNvCxnSpPr/>
              <p:nvPr/>
            </p:nvCxnSpPr>
            <p:spPr>
              <a:xfrm rot="16200000">
                <a:off x="5081119" y="3151964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3D92DE44-9D09-46CD-A4D3-8950864A6747}"/>
              </a:ext>
            </a:extLst>
          </p:cNvPr>
          <p:cNvSpPr/>
          <p:nvPr/>
        </p:nvSpPr>
        <p:spPr>
          <a:xfrm>
            <a:off x="6734175" y="2312988"/>
            <a:ext cx="119063" cy="1190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E12D4E-72CA-4026-9C50-2D89DEB58266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28738"/>
            <a:ext cx="7937" cy="2208212"/>
            <a:chOff x="6948614" y="3503140"/>
            <a:chExt cx="7930" cy="2208694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A793A1A-A6F1-4DA7-8A3C-943E66220FD2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6F1157F-8B35-4971-B4C6-8DC7A06D4C8F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5" name="Picture 10">
            <a:extLst>
              <a:ext uri="{FF2B5EF4-FFF2-40B4-BE49-F238E27FC236}">
                <a16:creationId xmlns:a16="http://schemas.microsoft.com/office/drawing/2014/main" id="{0BBC564C-2715-43B5-8BB6-E8A1462D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35463"/>
            <a:ext cx="3011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Start Button">
            <a:extLst>
              <a:ext uri="{FF2B5EF4-FFF2-40B4-BE49-F238E27FC236}">
                <a16:creationId xmlns:a16="http://schemas.microsoft.com/office/drawing/2014/main" id="{41FB3756-BA1C-4A99-9E43-A8330CD927C9}"/>
              </a:ext>
            </a:extLst>
          </p:cNvPr>
          <p:cNvSpPr/>
          <p:nvPr/>
        </p:nvSpPr>
        <p:spPr bwMode="auto">
          <a:xfrm>
            <a:off x="6122988" y="3716338"/>
            <a:ext cx="1327150" cy="476250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Twinkl SemiBold" pitchFamily="2" charset="0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>
            <a:extLst>
              <a:ext uri="{FF2B5EF4-FFF2-40B4-BE49-F238E27FC236}">
                <a16:creationId xmlns:a16="http://schemas.microsoft.com/office/drawing/2014/main" id="{D0D867E7-A87E-4671-B33A-5B7280B69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26013"/>
            <a:ext cx="1566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3">
            <a:extLst>
              <a:ext uri="{FF2B5EF4-FFF2-40B4-BE49-F238E27FC236}">
                <a16:creationId xmlns:a16="http://schemas.microsoft.com/office/drawing/2014/main" id="{1B1C8A00-57AC-4C17-BEAF-BD6FB9946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30288"/>
            <a:ext cx="47767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Twinkl SemiBold" pitchFamily="2" charset="0"/>
              </a:rPr>
              <a:t>Let’s speed write!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times in the next minute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accurately?</a:t>
            </a:r>
          </a:p>
        </p:txBody>
      </p:sp>
      <p:sp>
        <p:nvSpPr>
          <p:cNvPr id="20484" name="Rectangle 24">
            <a:extLst>
              <a:ext uri="{FF2B5EF4-FFF2-40B4-BE49-F238E27FC236}">
                <a16:creationId xmlns:a16="http://schemas.microsoft.com/office/drawing/2014/main" id="{647B593C-B9E2-4EF0-B9CE-2960D196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894263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to write in a cursive style to help you write at a faster pace!</a:t>
            </a:r>
          </a:p>
        </p:txBody>
      </p:sp>
      <p:sp>
        <p:nvSpPr>
          <p:cNvPr id="20485" name="Rectangle 25">
            <a:extLst>
              <a:ext uri="{FF2B5EF4-FFF2-40B4-BE49-F238E27FC236}">
                <a16:creationId xmlns:a16="http://schemas.microsoft.com/office/drawing/2014/main" id="{46EA962A-B03A-4EAD-A36E-6ADA9519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398713"/>
            <a:ext cx="2430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visible</a:t>
            </a:r>
          </a:p>
        </p:txBody>
      </p:sp>
      <p:grpSp>
        <p:nvGrpSpPr>
          <p:cNvPr id="20486" name="Group 259">
            <a:extLst>
              <a:ext uri="{FF2B5EF4-FFF2-40B4-BE49-F238E27FC236}">
                <a16:creationId xmlns:a16="http://schemas.microsoft.com/office/drawing/2014/main" id="{6DB5122C-C253-4D5F-9AC4-368296CA6D79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30288"/>
            <a:ext cx="2673350" cy="2673350"/>
            <a:chOff x="4811713" y="1660525"/>
            <a:chExt cx="3295650" cy="3295650"/>
          </a:xfrm>
        </p:grpSpPr>
        <p:grpSp>
          <p:nvGrpSpPr>
            <p:cNvPr id="20493" name="Group 258">
              <a:extLst>
                <a:ext uri="{FF2B5EF4-FFF2-40B4-BE49-F238E27FC236}">
                  <a16:creationId xmlns:a16="http://schemas.microsoft.com/office/drawing/2014/main" id="{0D296F19-C02B-4993-85DD-7F8677499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20504" name="Group 2">
                <a:extLst>
                  <a:ext uri="{FF2B5EF4-FFF2-40B4-BE49-F238E27FC236}">
                    <a16:creationId xmlns:a16="http://schemas.microsoft.com/office/drawing/2014/main" id="{18CBAAEB-33BE-4842-A5EA-D4E20544A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E057D3C-B9ED-4479-BE13-6FFC32038BCC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347E1B85-EFE3-46B5-926C-332C52AD462A}"/>
                    </a:ext>
                  </a:extLst>
                </p:cNvPr>
                <p:cNvSpPr/>
                <p:nvPr/>
              </p:nvSpPr>
              <p:spPr>
                <a:xfrm>
                  <a:off x="2994669" y="1840752"/>
                  <a:ext cx="3171863" cy="3171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0505" name="Group 99">
                <a:extLst>
                  <a:ext uri="{FF2B5EF4-FFF2-40B4-BE49-F238E27FC236}">
                    <a16:creationId xmlns:a16="http://schemas.microsoft.com/office/drawing/2014/main" id="{0A78B52D-AFD1-4C61-8D75-CDF4F2ACBA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3FCF400B-1045-4842-BC8C-4B4F4FB9FF7A}"/>
                    </a:ext>
                  </a:extLst>
                </p:cNvPr>
                <p:cNvCxnSpPr/>
                <p:nvPr/>
              </p:nvCxnSpPr>
              <p:spPr>
                <a:xfrm>
                  <a:off x="6479285" y="1754761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4A0CCA2-1899-49BC-90B1-5039BFC66814}"/>
                    </a:ext>
                  </a:extLst>
                </p:cNvPr>
                <p:cNvCxnSpPr/>
                <p:nvPr/>
              </p:nvCxnSpPr>
              <p:spPr>
                <a:xfrm>
                  <a:off x="6473413" y="4546490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C3FFDA02-E7F4-4960-AEBB-2C686C048F19}"/>
                    </a:ext>
                  </a:extLst>
                </p:cNvPr>
                <p:cNvCxnSpPr/>
                <p:nvPr/>
              </p:nvCxnSpPr>
              <p:spPr>
                <a:xfrm rot="16200000">
                  <a:off x="7859252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81367B0-C81C-4178-87B5-8B3BFC0A0D40}"/>
                    </a:ext>
                  </a:extLst>
                </p:cNvPr>
                <p:cNvCxnSpPr/>
                <p:nvPr/>
              </p:nvCxnSpPr>
              <p:spPr>
                <a:xfrm rot="16200000">
                  <a:off x="5089531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6" name="Group 129">
                <a:extLst>
                  <a:ext uri="{FF2B5EF4-FFF2-40B4-BE49-F238E27FC236}">
                    <a16:creationId xmlns:a16="http://schemas.microsoft.com/office/drawing/2014/main" id="{4B3CCC56-75B4-4D36-A2F7-30E56BCFD2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20562" name="Group 117">
                  <a:extLst>
                    <a:ext uri="{FF2B5EF4-FFF2-40B4-BE49-F238E27FC236}">
                      <a16:creationId xmlns:a16="http://schemas.microsoft.com/office/drawing/2014/main" id="{A88315BD-FA31-489E-B6E0-0D86B3B9A3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74916A63-0861-4BAD-A4CD-F98C765C37E2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670" y="3413666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3BC6DBF3-03C1-4FFB-B01B-4CC3349415AF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3837" y="3553325"/>
                    <a:ext cx="26046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70593CD8-F309-40D8-8E5F-17E327F2F644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612" y="3698982"/>
                    <a:ext cx="265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B90810EC-CAED-4EEF-90F7-0F1F07C83242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456" y="382825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3" name="Group 124">
                  <a:extLst>
                    <a:ext uri="{FF2B5EF4-FFF2-40B4-BE49-F238E27FC236}">
                      <a16:creationId xmlns:a16="http://schemas.microsoft.com/office/drawing/2014/main" id="{E81E2224-AE93-41E9-8625-5F773AB60F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3309E8DD-9B87-447B-824E-3161EC9D3FF9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2113" y="3393747"/>
                    <a:ext cx="234656" cy="78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191EF3FD-9000-4C36-977A-2C21E499F263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63024" y="3532198"/>
                    <a:ext cx="225269" cy="3519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92156316-734D-4F9C-9DDB-907990E5B033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1511" y="3666091"/>
                    <a:ext cx="229962" cy="606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558CBBE9-DF26-4E11-9FC8-1654C714AB95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325" y="3779583"/>
                    <a:ext cx="232310" cy="10364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07" name="Group 130">
                <a:extLst>
                  <a:ext uri="{FF2B5EF4-FFF2-40B4-BE49-F238E27FC236}">
                    <a16:creationId xmlns:a16="http://schemas.microsoft.com/office/drawing/2014/main" id="{BAA95367-5783-4EB1-861A-5708871EC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20552" name="Group 131">
                  <a:extLst>
                    <a:ext uri="{FF2B5EF4-FFF2-40B4-BE49-F238E27FC236}">
                      <a16:creationId xmlns:a16="http://schemas.microsoft.com/office/drawing/2014/main" id="{090D6C77-4A97-4C8F-86D7-0E7DC80193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706E6509-C0B4-480E-BDDD-886A9B301FDD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118" y="3407099"/>
                    <a:ext cx="27454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EF1F371E-ECE1-458A-A7BA-23B287BC4C23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1441" y="3534278"/>
                    <a:ext cx="276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F7A05E3D-28A3-4FEC-B3B2-3C5293AE2798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3657" y="367847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4D46B81-6884-4096-A392-8AEAB23A1EEE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290" y="3833415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53" name="Group 132">
                  <a:extLst>
                    <a:ext uri="{FF2B5EF4-FFF2-40B4-BE49-F238E27FC236}">
                      <a16:creationId xmlns:a16="http://schemas.microsoft.com/office/drawing/2014/main" id="{112DF5CF-4AEB-4D62-AEF1-2ADB62A2BD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7B95F132-AAA7-4AFC-9B93-3B3BB9CE4340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022" y="3398299"/>
                    <a:ext cx="3073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068DCA88-B50E-4B6E-9006-58A83172DED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9832" y="3534100"/>
                    <a:ext cx="28392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42658E4-A428-4FFB-975E-89BF72A4D04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4250" y="3683926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0DD01DC8-79E5-4C13-B6F1-89BCB46AA1D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541" y="3839137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08" name="Group 141">
                <a:extLst>
                  <a:ext uri="{FF2B5EF4-FFF2-40B4-BE49-F238E27FC236}">
                    <a16:creationId xmlns:a16="http://schemas.microsoft.com/office/drawing/2014/main" id="{FCB2DF89-465C-4BB5-91E6-2F7E0A8A7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20542" name="Group 142">
                  <a:extLst>
                    <a:ext uri="{FF2B5EF4-FFF2-40B4-BE49-F238E27FC236}">
                      <a16:creationId xmlns:a16="http://schemas.microsoft.com/office/drawing/2014/main" id="{7293EC9A-74DD-4DAC-8212-E00529A5F8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750E972D-8E15-486B-A9F1-47083F1ACB32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423" y="3414254"/>
                    <a:ext cx="26985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CB5E700A-5811-4CE4-AD42-6974FB9CEC91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3687" y="3547102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AEB9F08B-BF5B-4572-B4DC-0E743F3A986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1391" y="3707544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5C8DF9C9-CDEA-4002-85CB-62A13AA0DC0C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0648" y="3848965"/>
                    <a:ext cx="2675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43" name="Group 143">
                  <a:extLst>
                    <a:ext uri="{FF2B5EF4-FFF2-40B4-BE49-F238E27FC236}">
                      <a16:creationId xmlns:a16="http://schemas.microsoft.com/office/drawing/2014/main" id="{90A99209-23F8-4AD0-BF2E-6891B2BBA8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46A6CFBF-295A-437A-932C-4AE266E1258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0995" y="3409345"/>
                    <a:ext cx="2604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86343C6E-56DE-41AD-8FD2-C2B503CFA0A4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5743" y="3547840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342461E1-5669-43AB-83BC-B4EB9F9D9926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8645" y="3684720"/>
                    <a:ext cx="27454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084F0342-E168-4B08-AC05-2CA13C43A03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7072" y="3831086"/>
                    <a:ext cx="2557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09" name="Group 152">
                <a:extLst>
                  <a:ext uri="{FF2B5EF4-FFF2-40B4-BE49-F238E27FC236}">
                    <a16:creationId xmlns:a16="http://schemas.microsoft.com/office/drawing/2014/main" id="{7709A44F-94CE-48A1-BAC1-ADA8617A0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20532" name="Group 153">
                  <a:extLst>
                    <a:ext uri="{FF2B5EF4-FFF2-40B4-BE49-F238E27FC236}">
                      <a16:creationId xmlns:a16="http://schemas.microsoft.com/office/drawing/2014/main" id="{E97DE112-37E0-4B7D-A1AD-95EC5CBE17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12C5196D-0DAB-45EA-9F6B-FF863BD7F21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978" y="3391852"/>
                    <a:ext cx="27923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3A92C6CE-4ABB-41DA-AC55-90972E531BFF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2844" y="353407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338052AF-1275-4120-BEC2-1DD2492F3BF2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0613" y="368509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CFD515FD-B3CE-40DB-87EC-78DAA99E31C1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5419" y="3833786"/>
                    <a:ext cx="2675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33" name="Group 154">
                  <a:extLst>
                    <a:ext uri="{FF2B5EF4-FFF2-40B4-BE49-F238E27FC236}">
                      <a16:creationId xmlns:a16="http://schemas.microsoft.com/office/drawing/2014/main" id="{960E929B-55FA-422F-9932-7AE76E86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1274F15C-FB61-4455-9D72-C8406A4A9522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0534" y="3388462"/>
                    <a:ext cx="30739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4FB2ABC4-AB88-4DFF-93C6-65B8F06EAC84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3613" y="3541813"/>
                    <a:ext cx="32147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C12BEA75-C71F-4A27-A337-873B3DB808C9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1893" y="3699249"/>
                    <a:ext cx="3238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5FD0BEB4-68AC-45A8-B7AE-C774585D04F1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7814" y="3701427"/>
                    <a:ext cx="86158" cy="26985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10" name="Group 163">
                <a:extLst>
                  <a:ext uri="{FF2B5EF4-FFF2-40B4-BE49-F238E27FC236}">
                    <a16:creationId xmlns:a16="http://schemas.microsoft.com/office/drawing/2014/main" id="{6DAE33CA-DB99-4F0C-BC84-4D4716F60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20522" name="Group 164">
                  <a:extLst>
                    <a:ext uri="{FF2B5EF4-FFF2-40B4-BE49-F238E27FC236}">
                      <a16:creationId xmlns:a16="http://schemas.microsoft.com/office/drawing/2014/main" id="{2B5F31A8-9FF2-4CF8-A9A6-DC2A207BF0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222DB1CB-F3DF-43CA-B221-67B8289E101D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9488" y="3404708"/>
                    <a:ext cx="26046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2D988B4-F41E-420C-B519-945168DA77F9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52832" y="3433381"/>
                    <a:ext cx="76369" cy="2581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023784F3-42ED-4603-B22F-9D86538CF0FD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3145" y="3716407"/>
                    <a:ext cx="2557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F50A506-0E8E-4E02-A054-753B2EE3C941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029" y="3868687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23" name="Group 165">
                  <a:extLst>
                    <a:ext uri="{FF2B5EF4-FFF2-40B4-BE49-F238E27FC236}">
                      <a16:creationId xmlns:a16="http://schemas.microsoft.com/office/drawing/2014/main" id="{6E7532C1-3A58-4A7A-8117-AB9E0ABD6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4BA1AF55-C40A-4446-AE2A-DB6DBEEED5B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645" y="3385247"/>
                    <a:ext cx="31913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B2B6AC7F-4B24-4248-AD7A-2577470EB0C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05" y="3539337"/>
                    <a:ext cx="3261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53EDB528-DE25-48BD-839F-C5FF9758882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6221" y="3692628"/>
                    <a:ext cx="3214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76B089E1-6C46-4FEC-AD45-8EE540390B92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09234" y="3700453"/>
                    <a:ext cx="25457" cy="28862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11" name="Group 174">
                <a:extLst>
                  <a:ext uri="{FF2B5EF4-FFF2-40B4-BE49-F238E27FC236}">
                    <a16:creationId xmlns:a16="http://schemas.microsoft.com/office/drawing/2014/main" id="{76E6D443-7522-411E-8E1D-FF60DC62B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20512" name="Group 175">
                  <a:extLst>
                    <a:ext uri="{FF2B5EF4-FFF2-40B4-BE49-F238E27FC236}">
                      <a16:creationId xmlns:a16="http://schemas.microsoft.com/office/drawing/2014/main" id="{651612CE-00A6-47A5-B687-842005EBDD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9C262D2D-4BF4-4B39-ADB6-B943C021D4D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340" y="3403883"/>
                    <a:ext cx="24638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47C6D251-8067-43E4-BFBC-D2FC231A6DBE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884" y="3551591"/>
                    <a:ext cx="25342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685424BA-7268-4D97-90D7-1CB4D53ED976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597" y="3693511"/>
                    <a:ext cx="2510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901CA2CE-11DD-4641-BF05-C2BF2715BFB3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30728" y="3782008"/>
                    <a:ext cx="150179" cy="14686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13" name="Group 176">
                  <a:extLst>
                    <a:ext uri="{FF2B5EF4-FFF2-40B4-BE49-F238E27FC236}">
                      <a16:creationId xmlns:a16="http://schemas.microsoft.com/office/drawing/2014/main" id="{3B2D5503-D4D4-4A85-8F17-7306D5D76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8B772FF0-5920-4FF3-8E7D-201075AF527D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340" y="3394351"/>
                    <a:ext cx="2768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C449C126-1BC0-46FD-88BE-657D439F6995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4467" y="3533792"/>
                    <a:ext cx="26985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ADC2FC50-99C7-432B-AF63-DD6874FE017A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32615" y="3598523"/>
                    <a:ext cx="161912" cy="17231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72A1F2B1-509C-411F-9717-15F1D596A276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1339" y="3829783"/>
                    <a:ext cx="2557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494" name="Group 100">
              <a:extLst>
                <a:ext uri="{FF2B5EF4-FFF2-40B4-BE49-F238E27FC236}">
                  <a16:creationId xmlns:a16="http://schemas.microsoft.com/office/drawing/2014/main" id="{B71003C9-A03E-4143-B357-33D06ED3DCA9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0C2009A-4C88-40E9-B5CC-8F1BF15A2178}"/>
                  </a:ext>
                </a:extLst>
              </p:cNvPr>
              <p:cNvCxnSpPr/>
              <p:nvPr/>
            </p:nvCxnSpPr>
            <p:spPr>
              <a:xfrm>
                <a:off x="6470221" y="175574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5130781-36CE-4740-9873-0A6899141E13}"/>
                  </a:ext>
                </a:extLst>
              </p:cNvPr>
              <p:cNvCxnSpPr/>
              <p:nvPr/>
            </p:nvCxnSpPr>
            <p:spPr>
              <a:xfrm>
                <a:off x="6470198" y="453124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EAE71C-85F6-4C3D-AE51-C3B0EC12E459}"/>
                  </a:ext>
                </a:extLst>
              </p:cNvPr>
              <p:cNvCxnSpPr/>
              <p:nvPr/>
            </p:nvCxnSpPr>
            <p:spPr>
              <a:xfrm rot="16200000">
                <a:off x="7841393" y="3149347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3C5774D-BEDA-4682-8FF5-E7FF432F85CB}"/>
                  </a:ext>
                </a:extLst>
              </p:cNvPr>
              <p:cNvCxnSpPr/>
              <p:nvPr/>
            </p:nvCxnSpPr>
            <p:spPr>
              <a:xfrm rot="16200000">
                <a:off x="5080914" y="3157274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5" name="Group 105">
              <a:extLst>
                <a:ext uri="{FF2B5EF4-FFF2-40B4-BE49-F238E27FC236}">
                  <a16:creationId xmlns:a16="http://schemas.microsoft.com/office/drawing/2014/main" id="{C6C9F446-727A-4FEB-8EB0-5A2B4B76D9AD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ED3EE0-F6E5-4ACF-8C00-7614F7BF3B4C}"/>
                  </a:ext>
                </a:extLst>
              </p:cNvPr>
              <p:cNvCxnSpPr/>
              <p:nvPr/>
            </p:nvCxnSpPr>
            <p:spPr>
              <a:xfrm>
                <a:off x="6463249" y="174852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8C3D638-D89F-4F21-824C-8CFFAE9998A8}"/>
                  </a:ext>
                </a:extLst>
              </p:cNvPr>
              <p:cNvCxnSpPr/>
              <p:nvPr/>
            </p:nvCxnSpPr>
            <p:spPr>
              <a:xfrm>
                <a:off x="6459357" y="453080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5748C5C-D70B-458F-BFC3-252AAF0EFE88}"/>
                  </a:ext>
                </a:extLst>
              </p:cNvPr>
              <p:cNvCxnSpPr/>
              <p:nvPr/>
            </p:nvCxnSpPr>
            <p:spPr>
              <a:xfrm rot="16200000">
                <a:off x="7872524" y="3136230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952A346-71C0-4D14-8224-EF780CD23B4F}"/>
                  </a:ext>
                </a:extLst>
              </p:cNvPr>
              <p:cNvCxnSpPr/>
              <p:nvPr/>
            </p:nvCxnSpPr>
            <p:spPr>
              <a:xfrm rot="16200000">
                <a:off x="5081119" y="3151964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73F3FAEB-3797-497C-B623-CCAADD121B3E}"/>
              </a:ext>
            </a:extLst>
          </p:cNvPr>
          <p:cNvSpPr/>
          <p:nvPr/>
        </p:nvSpPr>
        <p:spPr>
          <a:xfrm>
            <a:off x="6734175" y="2312988"/>
            <a:ext cx="119063" cy="1190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3BBEF3-D20D-4258-82D0-C8B41A7B7066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28738"/>
            <a:ext cx="7937" cy="2208212"/>
            <a:chOff x="6948614" y="3503140"/>
            <a:chExt cx="7930" cy="2208694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8F75936-38F5-477F-82B6-46203A10C980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7E4325F-AA07-4EF3-AEAE-5C6550ABB486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9" name="Picture 10">
            <a:extLst>
              <a:ext uri="{FF2B5EF4-FFF2-40B4-BE49-F238E27FC236}">
                <a16:creationId xmlns:a16="http://schemas.microsoft.com/office/drawing/2014/main" id="{522C17D3-43B8-4368-AA3A-92692C4F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35463"/>
            <a:ext cx="3011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Start Button">
            <a:extLst>
              <a:ext uri="{FF2B5EF4-FFF2-40B4-BE49-F238E27FC236}">
                <a16:creationId xmlns:a16="http://schemas.microsoft.com/office/drawing/2014/main" id="{8E0AD2C6-A19E-4882-8222-C6EE97EDE3C6}"/>
              </a:ext>
            </a:extLst>
          </p:cNvPr>
          <p:cNvSpPr/>
          <p:nvPr/>
        </p:nvSpPr>
        <p:spPr bwMode="auto">
          <a:xfrm>
            <a:off x="6122988" y="3716338"/>
            <a:ext cx="1327150" cy="476250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Twinkl SemiBold" pitchFamily="2" charset="0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>
            <a:extLst>
              <a:ext uri="{FF2B5EF4-FFF2-40B4-BE49-F238E27FC236}">
                <a16:creationId xmlns:a16="http://schemas.microsoft.com/office/drawing/2014/main" id="{A4C56117-EE1A-47FA-9111-907B7C8B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26013"/>
            <a:ext cx="1566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3">
            <a:extLst>
              <a:ext uri="{FF2B5EF4-FFF2-40B4-BE49-F238E27FC236}">
                <a16:creationId xmlns:a16="http://schemas.microsoft.com/office/drawing/2014/main" id="{E8A65174-8F96-4565-BED9-A2D2761E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30288"/>
            <a:ext cx="47767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Twinkl SemiBold" pitchFamily="2" charset="0"/>
              </a:rPr>
              <a:t>Let’s speed write!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times in the next minute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accurately?</a:t>
            </a:r>
          </a:p>
        </p:txBody>
      </p:sp>
      <p:sp>
        <p:nvSpPr>
          <p:cNvPr id="21508" name="Rectangle 24">
            <a:extLst>
              <a:ext uri="{FF2B5EF4-FFF2-40B4-BE49-F238E27FC236}">
                <a16:creationId xmlns:a16="http://schemas.microsoft.com/office/drawing/2014/main" id="{375C7652-53B5-4407-BC0B-6141A8F8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894263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to write in a cursive style to help you write at a faster pace!</a:t>
            </a:r>
          </a:p>
        </p:txBody>
      </p:sp>
      <p:sp>
        <p:nvSpPr>
          <p:cNvPr id="21509" name="Rectangle 25">
            <a:extLst>
              <a:ext uri="{FF2B5EF4-FFF2-40B4-BE49-F238E27FC236}">
                <a16:creationId xmlns:a16="http://schemas.microsoft.com/office/drawing/2014/main" id="{6ECC5B88-F252-48FD-A491-323271C7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2378075"/>
            <a:ext cx="2954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sensible</a:t>
            </a:r>
          </a:p>
        </p:txBody>
      </p:sp>
      <p:grpSp>
        <p:nvGrpSpPr>
          <p:cNvPr id="21510" name="Group 259">
            <a:extLst>
              <a:ext uri="{FF2B5EF4-FFF2-40B4-BE49-F238E27FC236}">
                <a16:creationId xmlns:a16="http://schemas.microsoft.com/office/drawing/2014/main" id="{B9CCA225-A99C-4437-B758-9DC2A2920080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30288"/>
            <a:ext cx="2673350" cy="2673350"/>
            <a:chOff x="4811713" y="1660525"/>
            <a:chExt cx="3295650" cy="3295650"/>
          </a:xfrm>
        </p:grpSpPr>
        <p:grpSp>
          <p:nvGrpSpPr>
            <p:cNvPr id="21517" name="Group 258">
              <a:extLst>
                <a:ext uri="{FF2B5EF4-FFF2-40B4-BE49-F238E27FC236}">
                  <a16:creationId xmlns:a16="http://schemas.microsoft.com/office/drawing/2014/main" id="{569F2176-E0C6-400A-97D5-3AB15E50B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21528" name="Group 2">
                <a:extLst>
                  <a:ext uri="{FF2B5EF4-FFF2-40B4-BE49-F238E27FC236}">
                    <a16:creationId xmlns:a16="http://schemas.microsoft.com/office/drawing/2014/main" id="{8F97F8BA-6539-4B4F-A9DC-0A9B5703F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F164D10-A06D-4FAF-92AB-39B71C4D5727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C3C1DA9B-5B24-4BFE-8FCF-E8FF145C3B07}"/>
                    </a:ext>
                  </a:extLst>
                </p:cNvPr>
                <p:cNvSpPr/>
                <p:nvPr/>
              </p:nvSpPr>
              <p:spPr>
                <a:xfrm>
                  <a:off x="2994669" y="1840752"/>
                  <a:ext cx="3171863" cy="3171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1529" name="Group 99">
                <a:extLst>
                  <a:ext uri="{FF2B5EF4-FFF2-40B4-BE49-F238E27FC236}">
                    <a16:creationId xmlns:a16="http://schemas.microsoft.com/office/drawing/2014/main" id="{699B5822-6F5D-4DA8-A0C7-59A2BA8991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D37E613-5994-4C90-A9FD-1FE3B4C97061}"/>
                    </a:ext>
                  </a:extLst>
                </p:cNvPr>
                <p:cNvCxnSpPr/>
                <p:nvPr/>
              </p:nvCxnSpPr>
              <p:spPr>
                <a:xfrm>
                  <a:off x="6479285" y="1754761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F0376F9-1652-42CD-BA76-23ACF5B9B355}"/>
                    </a:ext>
                  </a:extLst>
                </p:cNvPr>
                <p:cNvCxnSpPr/>
                <p:nvPr/>
              </p:nvCxnSpPr>
              <p:spPr>
                <a:xfrm>
                  <a:off x="6473413" y="4546490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0DE7D7C-C9A9-41C0-A270-54C73BCA9836}"/>
                    </a:ext>
                  </a:extLst>
                </p:cNvPr>
                <p:cNvCxnSpPr/>
                <p:nvPr/>
              </p:nvCxnSpPr>
              <p:spPr>
                <a:xfrm rot="16200000">
                  <a:off x="7859252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D5277E35-0D3C-40D2-ADA5-C3BADE9D55DF}"/>
                    </a:ext>
                  </a:extLst>
                </p:cNvPr>
                <p:cNvCxnSpPr/>
                <p:nvPr/>
              </p:nvCxnSpPr>
              <p:spPr>
                <a:xfrm rot="16200000">
                  <a:off x="5089531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30" name="Group 129">
                <a:extLst>
                  <a:ext uri="{FF2B5EF4-FFF2-40B4-BE49-F238E27FC236}">
                    <a16:creationId xmlns:a16="http://schemas.microsoft.com/office/drawing/2014/main" id="{7B5EC0C9-4959-4485-9C2B-37F127870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21586" name="Group 117">
                  <a:extLst>
                    <a:ext uri="{FF2B5EF4-FFF2-40B4-BE49-F238E27FC236}">
                      <a16:creationId xmlns:a16="http://schemas.microsoft.com/office/drawing/2014/main" id="{E36EF1D8-FD8E-4D5D-ACB6-38059B3965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FD6297F2-B294-42F4-8F3A-8F5B378377C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670" y="3413666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14369135-2166-46E5-974F-205EA3AB2C25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3837" y="3553325"/>
                    <a:ext cx="26046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1EA82754-7D3D-48E5-B41E-E15DAF08DE7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612" y="3698982"/>
                    <a:ext cx="265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DDD0A21E-55B3-4E49-9079-967FBD42922B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456" y="382825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87" name="Group 124">
                  <a:extLst>
                    <a:ext uri="{FF2B5EF4-FFF2-40B4-BE49-F238E27FC236}">
                      <a16:creationId xmlns:a16="http://schemas.microsoft.com/office/drawing/2014/main" id="{25BB8B3C-E57A-4986-845D-71944DFBB4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A6B82178-7897-4F90-B215-FBEB7C52D9EC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2113" y="3393747"/>
                    <a:ext cx="234656" cy="78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1413EE07-4742-4707-AEE0-2A71F321C70F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63024" y="3532198"/>
                    <a:ext cx="225269" cy="3519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89F65211-C51B-4B80-9927-74B931D569F2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1511" y="3666091"/>
                    <a:ext cx="229962" cy="606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D916C693-EFE8-41BC-8ACD-1721755EFC1A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325" y="3779583"/>
                    <a:ext cx="232310" cy="10364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531" name="Group 130">
                <a:extLst>
                  <a:ext uri="{FF2B5EF4-FFF2-40B4-BE49-F238E27FC236}">
                    <a16:creationId xmlns:a16="http://schemas.microsoft.com/office/drawing/2014/main" id="{51F3DD3A-6E92-430F-8D8B-54852CE04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21576" name="Group 131">
                  <a:extLst>
                    <a:ext uri="{FF2B5EF4-FFF2-40B4-BE49-F238E27FC236}">
                      <a16:creationId xmlns:a16="http://schemas.microsoft.com/office/drawing/2014/main" id="{97B036E9-0C09-4666-BF43-315D3E407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2EBE42D6-ABBA-42F1-9CAD-7D4D31B78792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118" y="3407099"/>
                    <a:ext cx="27454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7F491609-F240-4C58-B2EB-BBD312130729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1441" y="3534278"/>
                    <a:ext cx="276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463B00E2-FFA7-42A1-852A-112516D7A421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3657" y="367847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9862F50B-7793-4037-985A-AE89E1939E22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290" y="3833415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77" name="Group 132">
                  <a:extLst>
                    <a:ext uri="{FF2B5EF4-FFF2-40B4-BE49-F238E27FC236}">
                      <a16:creationId xmlns:a16="http://schemas.microsoft.com/office/drawing/2014/main" id="{D8FF8948-E362-41DC-AFD4-4CA7A1E0AA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3946C035-A41B-4041-AA2B-4F1FB205C6D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022" y="3398299"/>
                    <a:ext cx="3073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F064B82D-0775-4B93-A005-FF2D8C8F7F84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9832" y="3534100"/>
                    <a:ext cx="28392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9FB21624-2EDF-464D-84E3-D984AC8250EE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4250" y="3683926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AF13247B-6B9F-4B26-B01A-847F4F172750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541" y="3839137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532" name="Group 141">
                <a:extLst>
                  <a:ext uri="{FF2B5EF4-FFF2-40B4-BE49-F238E27FC236}">
                    <a16:creationId xmlns:a16="http://schemas.microsoft.com/office/drawing/2014/main" id="{B0247E9E-6FAC-40D4-B872-C4CE3FC14D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21566" name="Group 142">
                  <a:extLst>
                    <a:ext uri="{FF2B5EF4-FFF2-40B4-BE49-F238E27FC236}">
                      <a16:creationId xmlns:a16="http://schemas.microsoft.com/office/drawing/2014/main" id="{DEFEAB7A-DFAF-463A-9209-22AF2DF109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9147B1C8-5408-4F39-97EA-C1AD2908678B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423" y="3414254"/>
                    <a:ext cx="26985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EB03D985-50AB-44E3-A8EA-DE3CADD39A2A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3687" y="3547102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DF0AC1E6-CA40-49CB-A564-AA7F2A341DFD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1391" y="3707544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B9ADF80B-B9AA-4563-804C-AA44A49557AA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0648" y="3848965"/>
                    <a:ext cx="2675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67" name="Group 143">
                  <a:extLst>
                    <a:ext uri="{FF2B5EF4-FFF2-40B4-BE49-F238E27FC236}">
                      <a16:creationId xmlns:a16="http://schemas.microsoft.com/office/drawing/2014/main" id="{29E4B897-BBCC-4657-B57F-7563531181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B29C2940-8CFA-4A53-B47C-44B443C3589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0995" y="3409345"/>
                    <a:ext cx="2604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6146F509-BCAE-43B1-83DF-2282A36FFFD6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5743" y="3547840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30A15F45-F1F8-43F5-9D84-957868455EA8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8645" y="3684720"/>
                    <a:ext cx="27454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986162F8-9A8D-47D3-8655-704628FC7437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7072" y="3831086"/>
                    <a:ext cx="2557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533" name="Group 152">
                <a:extLst>
                  <a:ext uri="{FF2B5EF4-FFF2-40B4-BE49-F238E27FC236}">
                    <a16:creationId xmlns:a16="http://schemas.microsoft.com/office/drawing/2014/main" id="{99E04D49-D561-49CA-B8A7-25D049664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21556" name="Group 153">
                  <a:extLst>
                    <a:ext uri="{FF2B5EF4-FFF2-40B4-BE49-F238E27FC236}">
                      <a16:creationId xmlns:a16="http://schemas.microsoft.com/office/drawing/2014/main" id="{13426F53-C463-4ED2-BE06-ED7A72915E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C754B8FF-B901-4FEE-95DB-2F9375EAD777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978" y="3391852"/>
                    <a:ext cx="27923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66AF3E9D-2708-4C58-928E-02B04CB6F394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2844" y="353407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382EB02E-02D4-4E86-8A02-9ECDF817D01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0613" y="368509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283AF7E7-348B-45D4-BCF6-3D7EC509D242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5419" y="3833786"/>
                    <a:ext cx="2675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57" name="Group 154">
                  <a:extLst>
                    <a:ext uri="{FF2B5EF4-FFF2-40B4-BE49-F238E27FC236}">
                      <a16:creationId xmlns:a16="http://schemas.microsoft.com/office/drawing/2014/main" id="{036EE0BE-385A-4D02-A248-B9B329639B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0BFFD3-6E0A-4370-B3DD-B3D9EC2797C7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0534" y="3388462"/>
                    <a:ext cx="30739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E0CE34A-113B-442A-A8E9-BF4FDC64DB2E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3613" y="3541813"/>
                    <a:ext cx="32147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BBEDD99D-B858-44E6-BC6A-A2D066CB091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1893" y="3699249"/>
                    <a:ext cx="3238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C58150FA-7C34-4C87-9301-AFE4B9414C80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7814" y="3701427"/>
                    <a:ext cx="86158" cy="26985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534" name="Group 163">
                <a:extLst>
                  <a:ext uri="{FF2B5EF4-FFF2-40B4-BE49-F238E27FC236}">
                    <a16:creationId xmlns:a16="http://schemas.microsoft.com/office/drawing/2014/main" id="{AE69C51A-D505-4CDC-B28E-B50F7A91E6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21546" name="Group 164">
                  <a:extLst>
                    <a:ext uri="{FF2B5EF4-FFF2-40B4-BE49-F238E27FC236}">
                      <a16:creationId xmlns:a16="http://schemas.microsoft.com/office/drawing/2014/main" id="{521CF6A0-2D61-4E72-921C-A4DEE4E40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E8A820D7-32A4-48CC-83AB-3404996F1B7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9488" y="3404708"/>
                    <a:ext cx="26046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E04969EA-2920-4BB0-AE4D-DC6656DFE067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52832" y="3433381"/>
                    <a:ext cx="76369" cy="2581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987A442B-5D84-4826-AB57-2086255A7051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3145" y="3716407"/>
                    <a:ext cx="2557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05D36D42-3126-4735-8B4A-CA05BA45D04E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029" y="3868687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47" name="Group 165">
                  <a:extLst>
                    <a:ext uri="{FF2B5EF4-FFF2-40B4-BE49-F238E27FC236}">
                      <a16:creationId xmlns:a16="http://schemas.microsoft.com/office/drawing/2014/main" id="{96FE5B16-F997-4E5B-BB22-28EE75291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53E7D49F-E928-4DEC-BDB7-5AFD46B281D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645" y="3385247"/>
                    <a:ext cx="31913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0358B9A6-BBF8-4C2D-A7DD-71B71F353367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05" y="3539337"/>
                    <a:ext cx="3261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939B0E0F-3C4C-42B2-947A-659456BCD6CD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6221" y="3692628"/>
                    <a:ext cx="3214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18B0194C-201F-4D53-9536-ACBAA9FEB7B1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09234" y="3700453"/>
                    <a:ext cx="25457" cy="28862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535" name="Group 174">
                <a:extLst>
                  <a:ext uri="{FF2B5EF4-FFF2-40B4-BE49-F238E27FC236}">
                    <a16:creationId xmlns:a16="http://schemas.microsoft.com/office/drawing/2014/main" id="{D537D8C2-BDAA-4E86-A98D-7CE6EE067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21536" name="Group 175">
                  <a:extLst>
                    <a:ext uri="{FF2B5EF4-FFF2-40B4-BE49-F238E27FC236}">
                      <a16:creationId xmlns:a16="http://schemas.microsoft.com/office/drawing/2014/main" id="{250DC680-B3E1-4BFB-83F2-BBB07D78A3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A863303-6CE7-4B38-AB35-41F2779ABB7D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340" y="3403883"/>
                    <a:ext cx="24638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02E04792-8D95-4D8E-9D7F-FF2F032B83F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884" y="3551591"/>
                    <a:ext cx="25342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6DE22C90-E6AE-47C2-A6D1-B34FAC91CC0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597" y="3693511"/>
                    <a:ext cx="2510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D1FC1F25-0A1D-453D-9B11-3D900B56B384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30728" y="3782008"/>
                    <a:ext cx="150179" cy="14686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37" name="Group 176">
                  <a:extLst>
                    <a:ext uri="{FF2B5EF4-FFF2-40B4-BE49-F238E27FC236}">
                      <a16:creationId xmlns:a16="http://schemas.microsoft.com/office/drawing/2014/main" id="{65C7C65F-1B7E-4BE7-B726-B49DB7F066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C49A43AF-68CC-4B36-A14B-F3645A797C9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340" y="3394351"/>
                    <a:ext cx="2768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2D765F42-F470-4096-9E21-9E49FCEC094F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4467" y="3533792"/>
                    <a:ext cx="26985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13663B1F-C046-47B7-BCD8-B98C0DE954DC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32615" y="3598523"/>
                    <a:ext cx="161912" cy="17231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43E2DD05-A4C9-47E3-A699-0B174ADB84FB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1339" y="3829783"/>
                    <a:ext cx="2557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1518" name="Group 100">
              <a:extLst>
                <a:ext uri="{FF2B5EF4-FFF2-40B4-BE49-F238E27FC236}">
                  <a16:creationId xmlns:a16="http://schemas.microsoft.com/office/drawing/2014/main" id="{3F97ABFF-090D-40D9-8841-B63E2CBF5FA4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04958D6-D51E-42CC-919B-ED28BB38ADF4}"/>
                  </a:ext>
                </a:extLst>
              </p:cNvPr>
              <p:cNvCxnSpPr/>
              <p:nvPr/>
            </p:nvCxnSpPr>
            <p:spPr>
              <a:xfrm>
                <a:off x="6470221" y="175574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7E016C5-B7E7-4244-B6A5-9397ADE5FEA3}"/>
                  </a:ext>
                </a:extLst>
              </p:cNvPr>
              <p:cNvCxnSpPr/>
              <p:nvPr/>
            </p:nvCxnSpPr>
            <p:spPr>
              <a:xfrm>
                <a:off x="6470198" y="453124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9B12F9C-8A7A-4D08-BFC0-3611D4044BDA}"/>
                  </a:ext>
                </a:extLst>
              </p:cNvPr>
              <p:cNvCxnSpPr/>
              <p:nvPr/>
            </p:nvCxnSpPr>
            <p:spPr>
              <a:xfrm rot="16200000">
                <a:off x="7841393" y="3149347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FFD10B6-BE5B-44D9-9248-C2B7C7F20817}"/>
                  </a:ext>
                </a:extLst>
              </p:cNvPr>
              <p:cNvCxnSpPr/>
              <p:nvPr/>
            </p:nvCxnSpPr>
            <p:spPr>
              <a:xfrm rot="16200000">
                <a:off x="5080914" y="3157274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9" name="Group 105">
              <a:extLst>
                <a:ext uri="{FF2B5EF4-FFF2-40B4-BE49-F238E27FC236}">
                  <a16:creationId xmlns:a16="http://schemas.microsoft.com/office/drawing/2014/main" id="{84F2B7EF-ECD6-4974-8287-AA3EF3659D63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224B43-9240-449C-AF3A-14A9CB6CA647}"/>
                  </a:ext>
                </a:extLst>
              </p:cNvPr>
              <p:cNvCxnSpPr/>
              <p:nvPr/>
            </p:nvCxnSpPr>
            <p:spPr>
              <a:xfrm>
                <a:off x="6463249" y="174852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BB5705-6378-4B6A-9C69-52A4563CAEF6}"/>
                  </a:ext>
                </a:extLst>
              </p:cNvPr>
              <p:cNvCxnSpPr/>
              <p:nvPr/>
            </p:nvCxnSpPr>
            <p:spPr>
              <a:xfrm>
                <a:off x="6459357" y="453080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388634B-52FF-45BE-A8A8-29AAC5850806}"/>
                  </a:ext>
                </a:extLst>
              </p:cNvPr>
              <p:cNvCxnSpPr/>
              <p:nvPr/>
            </p:nvCxnSpPr>
            <p:spPr>
              <a:xfrm rot="16200000">
                <a:off x="7872524" y="3136230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85F0D5E-A829-4B94-8030-4F617532AB7F}"/>
                  </a:ext>
                </a:extLst>
              </p:cNvPr>
              <p:cNvCxnSpPr/>
              <p:nvPr/>
            </p:nvCxnSpPr>
            <p:spPr>
              <a:xfrm rot="16200000">
                <a:off x="5081119" y="3151964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3421143F-97B1-43E9-B799-91FB364D91E1}"/>
              </a:ext>
            </a:extLst>
          </p:cNvPr>
          <p:cNvSpPr/>
          <p:nvPr/>
        </p:nvSpPr>
        <p:spPr>
          <a:xfrm>
            <a:off x="6734175" y="2312988"/>
            <a:ext cx="119063" cy="1190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B87920-45CB-4468-99BD-4E091E1C9773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28738"/>
            <a:ext cx="7937" cy="2208212"/>
            <a:chOff x="6948614" y="3503140"/>
            <a:chExt cx="7930" cy="2208694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E54B8F-17E9-4DA8-9D4B-90C967CCEF3D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CB9F757-B126-4D15-99DE-4D762A9D7AA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3" name="Picture 10">
            <a:extLst>
              <a:ext uri="{FF2B5EF4-FFF2-40B4-BE49-F238E27FC236}">
                <a16:creationId xmlns:a16="http://schemas.microsoft.com/office/drawing/2014/main" id="{918A0A7C-CBE5-4561-9678-9FCAF429E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35463"/>
            <a:ext cx="3011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Start Button">
            <a:extLst>
              <a:ext uri="{FF2B5EF4-FFF2-40B4-BE49-F238E27FC236}">
                <a16:creationId xmlns:a16="http://schemas.microsoft.com/office/drawing/2014/main" id="{29427DA3-C6FF-429E-B3EE-F8725084BFA5}"/>
              </a:ext>
            </a:extLst>
          </p:cNvPr>
          <p:cNvSpPr/>
          <p:nvPr/>
        </p:nvSpPr>
        <p:spPr bwMode="auto">
          <a:xfrm>
            <a:off x="6122988" y="3716338"/>
            <a:ext cx="1327150" cy="476250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Twinkl SemiBold" pitchFamily="2" charset="0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>
            <a:extLst>
              <a:ext uri="{FF2B5EF4-FFF2-40B4-BE49-F238E27FC236}">
                <a16:creationId xmlns:a16="http://schemas.microsoft.com/office/drawing/2014/main" id="{A8DED68E-7BAF-4C0B-82AF-9FA36021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26013"/>
            <a:ext cx="1566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3">
            <a:extLst>
              <a:ext uri="{FF2B5EF4-FFF2-40B4-BE49-F238E27FC236}">
                <a16:creationId xmlns:a16="http://schemas.microsoft.com/office/drawing/2014/main" id="{37AEBAC1-0D2A-4432-9696-E911B0CF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30288"/>
            <a:ext cx="47767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  <a:latin typeface="Twinkl SemiBold" pitchFamily="2" charset="0"/>
              </a:rPr>
              <a:t>Let’s speed write!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times in the next minute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write…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accurately?</a:t>
            </a:r>
          </a:p>
        </p:txBody>
      </p:sp>
      <p:sp>
        <p:nvSpPr>
          <p:cNvPr id="22532" name="Rectangle 24">
            <a:extLst>
              <a:ext uri="{FF2B5EF4-FFF2-40B4-BE49-F238E27FC236}">
                <a16:creationId xmlns:a16="http://schemas.microsoft.com/office/drawing/2014/main" id="{639BC04F-F27E-4744-99D5-5B4571B6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894263"/>
            <a:ext cx="2717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to write in a cursive style to help you write at a faster pace!</a:t>
            </a:r>
          </a:p>
        </p:txBody>
      </p:sp>
      <p:sp>
        <p:nvSpPr>
          <p:cNvPr id="22533" name="Rectangle 25">
            <a:extLst>
              <a:ext uri="{FF2B5EF4-FFF2-40B4-BE49-F238E27FC236}">
                <a16:creationId xmlns:a16="http://schemas.microsoft.com/office/drawing/2014/main" id="{C835BE6F-A5B0-4B89-BF97-B7C88C63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2366963"/>
            <a:ext cx="4125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tx1"/>
                </a:solidFill>
              </a:rPr>
              <a:t>responsible</a:t>
            </a:r>
          </a:p>
        </p:txBody>
      </p:sp>
      <p:grpSp>
        <p:nvGrpSpPr>
          <p:cNvPr id="22534" name="Group 259">
            <a:extLst>
              <a:ext uri="{FF2B5EF4-FFF2-40B4-BE49-F238E27FC236}">
                <a16:creationId xmlns:a16="http://schemas.microsoft.com/office/drawing/2014/main" id="{7E1BE959-4134-47D6-96CD-1A82877F196B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30288"/>
            <a:ext cx="2673350" cy="2673350"/>
            <a:chOff x="4811713" y="1660525"/>
            <a:chExt cx="3295650" cy="3295650"/>
          </a:xfrm>
        </p:grpSpPr>
        <p:grpSp>
          <p:nvGrpSpPr>
            <p:cNvPr id="22541" name="Group 258">
              <a:extLst>
                <a:ext uri="{FF2B5EF4-FFF2-40B4-BE49-F238E27FC236}">
                  <a16:creationId xmlns:a16="http://schemas.microsoft.com/office/drawing/2014/main" id="{8F13259E-E3A4-4385-9BDE-F5FD6AD7D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22552" name="Group 2">
                <a:extLst>
                  <a:ext uri="{FF2B5EF4-FFF2-40B4-BE49-F238E27FC236}">
                    <a16:creationId xmlns:a16="http://schemas.microsoft.com/office/drawing/2014/main" id="{E2623DFC-AA02-4116-B5A9-A52D21E64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3B0C978-0A33-4918-961E-22184E9D458C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B8B046E-61D0-4C22-A50F-AFCD8AA9C30C}"/>
                    </a:ext>
                  </a:extLst>
                </p:cNvPr>
                <p:cNvSpPr/>
                <p:nvPr/>
              </p:nvSpPr>
              <p:spPr>
                <a:xfrm>
                  <a:off x="2994669" y="1840752"/>
                  <a:ext cx="3171863" cy="3171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22553" name="Group 99">
                <a:extLst>
                  <a:ext uri="{FF2B5EF4-FFF2-40B4-BE49-F238E27FC236}">
                    <a16:creationId xmlns:a16="http://schemas.microsoft.com/office/drawing/2014/main" id="{C371FDCD-7899-41CC-95AB-3357330F9D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1277B5BA-C071-41ED-B668-50EA54266E15}"/>
                    </a:ext>
                  </a:extLst>
                </p:cNvPr>
                <p:cNvCxnSpPr/>
                <p:nvPr/>
              </p:nvCxnSpPr>
              <p:spPr>
                <a:xfrm>
                  <a:off x="6479285" y="1754761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0DE08700-D8AD-427E-AC25-F5975E1CDDE9}"/>
                    </a:ext>
                  </a:extLst>
                </p:cNvPr>
                <p:cNvCxnSpPr/>
                <p:nvPr/>
              </p:nvCxnSpPr>
              <p:spPr>
                <a:xfrm>
                  <a:off x="6473413" y="4546490"/>
                  <a:ext cx="0" cy="273891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9E6C84-A777-48D3-B50A-5241793CBF45}"/>
                    </a:ext>
                  </a:extLst>
                </p:cNvPr>
                <p:cNvCxnSpPr/>
                <p:nvPr/>
              </p:nvCxnSpPr>
              <p:spPr>
                <a:xfrm rot="16200000">
                  <a:off x="7859252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C3DAD005-3C8B-412E-A9C2-2366B82720E0}"/>
                    </a:ext>
                  </a:extLst>
                </p:cNvPr>
                <p:cNvCxnSpPr/>
                <p:nvPr/>
              </p:nvCxnSpPr>
              <p:spPr>
                <a:xfrm rot="16200000">
                  <a:off x="5089531" y="3151531"/>
                  <a:ext cx="0" cy="274036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54" name="Group 129">
                <a:extLst>
                  <a:ext uri="{FF2B5EF4-FFF2-40B4-BE49-F238E27FC236}">
                    <a16:creationId xmlns:a16="http://schemas.microsoft.com/office/drawing/2014/main" id="{916E5ABA-1CDF-4DA5-9FE1-05CF6C756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22610" name="Group 117">
                  <a:extLst>
                    <a:ext uri="{FF2B5EF4-FFF2-40B4-BE49-F238E27FC236}">
                      <a16:creationId xmlns:a16="http://schemas.microsoft.com/office/drawing/2014/main" id="{16C40C80-6817-403F-A97B-99215ECBBD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E590674E-F9DB-42FD-880D-14A1297BB0D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670" y="3413666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2527912C-C506-4002-8113-5CED7A8DAEEC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3837" y="3553325"/>
                    <a:ext cx="26046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0689FB4D-A651-427B-BF0C-A2D479D3030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612" y="3698982"/>
                    <a:ext cx="265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A4883681-1AF4-4366-A0C3-888057BB773F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456" y="382825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11" name="Group 124">
                  <a:extLst>
                    <a:ext uri="{FF2B5EF4-FFF2-40B4-BE49-F238E27FC236}">
                      <a16:creationId xmlns:a16="http://schemas.microsoft.com/office/drawing/2014/main" id="{0DF4FE80-90A2-447B-8A0A-D6E4141826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AAA585E4-CBF5-4043-89C5-7670280B1230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2113" y="3393747"/>
                    <a:ext cx="234656" cy="78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FF784D83-3626-4376-B973-FF91315B8B99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63024" y="3532198"/>
                    <a:ext cx="225269" cy="3519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B9254784-1397-43B3-834B-156493C2A145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1511" y="3666091"/>
                    <a:ext cx="229962" cy="6062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7FBB2254-940E-464D-A3C9-256CAD3C622F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325" y="3779583"/>
                    <a:ext cx="232310" cy="10364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555" name="Group 130">
                <a:extLst>
                  <a:ext uri="{FF2B5EF4-FFF2-40B4-BE49-F238E27FC236}">
                    <a16:creationId xmlns:a16="http://schemas.microsoft.com/office/drawing/2014/main" id="{6DCC08B5-3D66-4911-B4E9-D5C5DD54D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22600" name="Group 131">
                  <a:extLst>
                    <a:ext uri="{FF2B5EF4-FFF2-40B4-BE49-F238E27FC236}">
                      <a16:creationId xmlns:a16="http://schemas.microsoft.com/office/drawing/2014/main" id="{C5FF0553-F852-48D7-BABD-24DF94187E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EF541F5C-973F-41B4-A765-F7CEAAA35F33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118" y="3407099"/>
                    <a:ext cx="27454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B3CFC16C-2B82-4357-B956-EEC8F0EBF06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1441" y="3534278"/>
                    <a:ext cx="2768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03706317-4CEA-4FEE-8A6F-E65F4DA7E8BA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3657" y="3678470"/>
                    <a:ext cx="2722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B480E432-A181-422F-B6E1-72C35B2DB23A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9290" y="3833415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01" name="Group 132">
                  <a:extLst>
                    <a:ext uri="{FF2B5EF4-FFF2-40B4-BE49-F238E27FC236}">
                      <a16:creationId xmlns:a16="http://schemas.microsoft.com/office/drawing/2014/main" id="{5360122D-0597-4E99-A222-65C1461E6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2B58A0E-A153-4EEF-8734-1FABECAFDC2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022" y="3398299"/>
                    <a:ext cx="30739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B4A3C70D-5305-40C4-BE13-E8D6DAF240CB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9832" y="3534100"/>
                    <a:ext cx="28392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A86CE21-36C7-4629-9626-3EA84E96616A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94250" y="3683926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00C8E3C-8F05-4BFF-B610-F637789D756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541" y="3839137"/>
                    <a:ext cx="281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556" name="Group 141">
                <a:extLst>
                  <a:ext uri="{FF2B5EF4-FFF2-40B4-BE49-F238E27FC236}">
                    <a16:creationId xmlns:a16="http://schemas.microsoft.com/office/drawing/2014/main" id="{CC32B20C-03F6-418B-B2E9-D4F444279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22590" name="Group 142">
                  <a:extLst>
                    <a:ext uri="{FF2B5EF4-FFF2-40B4-BE49-F238E27FC236}">
                      <a16:creationId xmlns:a16="http://schemas.microsoft.com/office/drawing/2014/main" id="{53E934AE-5FB7-4CA3-A401-88F983E039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5429257B-9019-43D7-89B0-53241D924662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423" y="3414254"/>
                    <a:ext cx="26985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B2822486-CFEF-41F3-97A2-EB4701B91810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3687" y="3547102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99DCD27-BF1F-40D7-9180-4E863687E9FE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1391" y="3707544"/>
                    <a:ext cx="26984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15FA1722-6D4B-442F-8AF9-85E9F1EB9FC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0648" y="3848965"/>
                    <a:ext cx="2675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91" name="Group 143">
                  <a:extLst>
                    <a:ext uri="{FF2B5EF4-FFF2-40B4-BE49-F238E27FC236}">
                      <a16:creationId xmlns:a16="http://schemas.microsoft.com/office/drawing/2014/main" id="{8387593A-1E6D-4EF1-A52C-94B6199E67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4BA96C10-9EE6-4605-A914-2E969C5E0B9E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10995" y="3409345"/>
                    <a:ext cx="2604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8730E4FD-9CB3-40E4-AF2F-5686E5F29AE8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5743" y="3547840"/>
                    <a:ext cx="25577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5F46CE78-0F30-4C58-BA56-149D5F79DCEB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8645" y="3684720"/>
                    <a:ext cx="27454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D72B4665-02F5-441E-A095-C9317ABD6F55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7072" y="3831086"/>
                    <a:ext cx="2557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557" name="Group 152">
                <a:extLst>
                  <a:ext uri="{FF2B5EF4-FFF2-40B4-BE49-F238E27FC236}">
                    <a16:creationId xmlns:a16="http://schemas.microsoft.com/office/drawing/2014/main" id="{7DCC6A7C-2FA5-4FEE-A7D1-27535634F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22580" name="Group 153">
                  <a:extLst>
                    <a:ext uri="{FF2B5EF4-FFF2-40B4-BE49-F238E27FC236}">
                      <a16:creationId xmlns:a16="http://schemas.microsoft.com/office/drawing/2014/main" id="{F942A770-909E-463E-9ECC-B5FF8DE165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058525EC-BE82-45F1-AEFB-A3EFBF10B1D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1978" y="3391852"/>
                    <a:ext cx="27923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A19EAF61-8012-4A58-9F5D-9544736DF66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2844" y="353407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1CD794E7-2C25-49D6-92DA-21F1E1A40102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0613" y="3685099"/>
                    <a:ext cx="2862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913368A3-15B9-4954-9732-FA676BC56BB7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5419" y="3833786"/>
                    <a:ext cx="2675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81" name="Group 154">
                  <a:extLst>
                    <a:ext uri="{FF2B5EF4-FFF2-40B4-BE49-F238E27FC236}">
                      <a16:creationId xmlns:a16="http://schemas.microsoft.com/office/drawing/2014/main" id="{996CFB6D-D757-4879-95F2-5D0B910557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91BAB8F6-1111-4F47-A61E-026FC7BDA03B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0534" y="3388462"/>
                    <a:ext cx="30739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786585B0-C490-4F08-800F-2F8FFD63B41C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3613" y="3541813"/>
                    <a:ext cx="32147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4596254-412D-4912-BE24-68530F9FB48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1893" y="3699249"/>
                    <a:ext cx="32382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32C9EAEB-5DE6-49F5-A4E8-FBBB9A73D8D7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097814" y="3701427"/>
                    <a:ext cx="86158" cy="26985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558" name="Group 163">
                <a:extLst>
                  <a:ext uri="{FF2B5EF4-FFF2-40B4-BE49-F238E27FC236}">
                    <a16:creationId xmlns:a16="http://schemas.microsoft.com/office/drawing/2014/main" id="{87905E60-44FE-4F3C-87DE-0811258C3D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22570" name="Group 164">
                  <a:extLst>
                    <a:ext uri="{FF2B5EF4-FFF2-40B4-BE49-F238E27FC236}">
                      <a16:creationId xmlns:a16="http://schemas.microsoft.com/office/drawing/2014/main" id="{C187F5F0-0853-4495-8ABB-A4D747F8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6A911C83-16A8-416A-9397-A8226DBF0AA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9488" y="3404708"/>
                    <a:ext cx="26046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0A7EEC18-20F4-4046-B6C4-B9F030251EF0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52832" y="3433381"/>
                    <a:ext cx="76369" cy="2581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B1D441FE-967C-40E4-9437-6AE528A45456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3145" y="3716407"/>
                    <a:ext cx="2557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2D15AD5D-F5A2-426B-B89F-FB254B9C71A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029" y="3868687"/>
                    <a:ext cx="25342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71" name="Group 165">
                  <a:extLst>
                    <a:ext uri="{FF2B5EF4-FFF2-40B4-BE49-F238E27FC236}">
                      <a16:creationId xmlns:a16="http://schemas.microsoft.com/office/drawing/2014/main" id="{5ED35C26-D55B-4838-BD99-94F3BB2F41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F902587F-075E-44E4-BC66-3C4F9E6D0475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3645" y="3385247"/>
                    <a:ext cx="31913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4A8474E1-2475-42AD-885D-F0151333F4CC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5305" y="3539337"/>
                    <a:ext cx="3261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399E7408-C422-41BE-BA43-EACA1B76E1A6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6221" y="3692628"/>
                    <a:ext cx="32147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E0F359A9-8D58-4289-904A-6B3EAFA0584E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109234" y="3700453"/>
                    <a:ext cx="25457" cy="28862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559" name="Group 174">
                <a:extLst>
                  <a:ext uri="{FF2B5EF4-FFF2-40B4-BE49-F238E27FC236}">
                    <a16:creationId xmlns:a16="http://schemas.microsoft.com/office/drawing/2014/main" id="{41034BAA-8829-429C-9191-0011B4A9E7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22560" name="Group 175">
                  <a:extLst>
                    <a:ext uri="{FF2B5EF4-FFF2-40B4-BE49-F238E27FC236}">
                      <a16:creationId xmlns:a16="http://schemas.microsoft.com/office/drawing/2014/main" id="{F7E49F59-5145-4B55-9EA4-57F430A02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9BA7C550-3134-4C55-B160-8EB0D64992BA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3340" y="3403883"/>
                    <a:ext cx="24638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D5CC0F0-2DAF-461F-8F7E-7B34BA6BA29D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9884" y="3551591"/>
                    <a:ext cx="25342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7E3E0495-EB68-41DC-ABF9-C836368F7BB9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597" y="3693511"/>
                    <a:ext cx="25108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B6D4C158-9B49-429E-8E54-E52A97F85B05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30728" y="3782008"/>
                    <a:ext cx="150179" cy="14686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61" name="Group 176">
                  <a:extLst>
                    <a:ext uri="{FF2B5EF4-FFF2-40B4-BE49-F238E27FC236}">
                      <a16:creationId xmlns:a16="http://schemas.microsoft.com/office/drawing/2014/main" id="{F4C22C34-9D34-4C16-8708-27CD12E1EE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2238953-3798-4EC7-B20D-52374E5D5249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4340" y="3394351"/>
                    <a:ext cx="2768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457122A2-6051-45F2-BF30-982E25AB8306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4467" y="3533792"/>
                    <a:ext cx="26985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7BA52D2F-568A-41C5-9F1F-408C78DFE019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32615" y="3598523"/>
                    <a:ext cx="161912" cy="172317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9F70E1D3-9153-456C-9D51-3290CC33818D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1339" y="3829783"/>
                    <a:ext cx="2557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2542" name="Group 100">
              <a:extLst>
                <a:ext uri="{FF2B5EF4-FFF2-40B4-BE49-F238E27FC236}">
                  <a16:creationId xmlns:a16="http://schemas.microsoft.com/office/drawing/2014/main" id="{0BD2917A-B2B6-48EA-8443-20613FD92C97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2E098D8-4A5F-40D7-A3FE-51E50B16965C}"/>
                  </a:ext>
                </a:extLst>
              </p:cNvPr>
              <p:cNvCxnSpPr/>
              <p:nvPr/>
            </p:nvCxnSpPr>
            <p:spPr>
              <a:xfrm>
                <a:off x="6470221" y="175574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2E0EA37-81B5-4416-B293-08BBF126A11A}"/>
                  </a:ext>
                </a:extLst>
              </p:cNvPr>
              <p:cNvCxnSpPr/>
              <p:nvPr/>
            </p:nvCxnSpPr>
            <p:spPr>
              <a:xfrm>
                <a:off x="6470198" y="453124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F3343B6-7CA0-411C-8CE5-A789F9F0FEB1}"/>
                  </a:ext>
                </a:extLst>
              </p:cNvPr>
              <p:cNvCxnSpPr/>
              <p:nvPr/>
            </p:nvCxnSpPr>
            <p:spPr>
              <a:xfrm rot="16200000">
                <a:off x="7841393" y="3149347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163FC91-D22B-4C05-9D22-116BA1B3D480}"/>
                  </a:ext>
                </a:extLst>
              </p:cNvPr>
              <p:cNvCxnSpPr/>
              <p:nvPr/>
            </p:nvCxnSpPr>
            <p:spPr>
              <a:xfrm rot="16200000">
                <a:off x="5080914" y="3157274"/>
                <a:ext cx="0" cy="27389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43" name="Group 105">
              <a:extLst>
                <a:ext uri="{FF2B5EF4-FFF2-40B4-BE49-F238E27FC236}">
                  <a16:creationId xmlns:a16="http://schemas.microsoft.com/office/drawing/2014/main" id="{9337C2D2-A3C7-4FA4-916E-B7D343D77608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B859357-3FE1-4B3F-9CCD-495D49838D72}"/>
                  </a:ext>
                </a:extLst>
              </p:cNvPr>
              <p:cNvCxnSpPr/>
              <p:nvPr/>
            </p:nvCxnSpPr>
            <p:spPr>
              <a:xfrm>
                <a:off x="6463249" y="1748520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D91ED51-524F-4DAE-8DBB-4D662B99B876}"/>
                  </a:ext>
                </a:extLst>
              </p:cNvPr>
              <p:cNvCxnSpPr/>
              <p:nvPr/>
            </p:nvCxnSpPr>
            <p:spPr>
              <a:xfrm>
                <a:off x="6459357" y="4530801"/>
                <a:ext cx="0" cy="274031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E116351-48F7-46DE-BA61-01B0DA5AFF6C}"/>
                  </a:ext>
                </a:extLst>
              </p:cNvPr>
              <p:cNvCxnSpPr/>
              <p:nvPr/>
            </p:nvCxnSpPr>
            <p:spPr>
              <a:xfrm rot="16200000">
                <a:off x="7872524" y="3136230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FF22BBD-3251-4BC5-9E98-DAE3A9AEA226}"/>
                  </a:ext>
                </a:extLst>
              </p:cNvPr>
              <p:cNvCxnSpPr/>
              <p:nvPr/>
            </p:nvCxnSpPr>
            <p:spPr>
              <a:xfrm rot="16200000">
                <a:off x="5081119" y="3151964"/>
                <a:ext cx="0" cy="27403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C8EFBF93-80CA-42E6-A419-94E0A9E0D088}"/>
              </a:ext>
            </a:extLst>
          </p:cNvPr>
          <p:cNvSpPr/>
          <p:nvPr/>
        </p:nvSpPr>
        <p:spPr>
          <a:xfrm>
            <a:off x="6734175" y="2312988"/>
            <a:ext cx="119063" cy="1190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2717B5C-F174-4FC0-BA04-D44C771184FC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328738"/>
            <a:ext cx="7937" cy="2208212"/>
            <a:chOff x="6948614" y="3503140"/>
            <a:chExt cx="7930" cy="2208694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6EB0736-261F-46B9-BEBA-4A0259F2B3C7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C51FA30-7389-4096-87D7-957AF104D9E7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7" name="Picture 10">
            <a:extLst>
              <a:ext uri="{FF2B5EF4-FFF2-40B4-BE49-F238E27FC236}">
                <a16:creationId xmlns:a16="http://schemas.microsoft.com/office/drawing/2014/main" id="{F6105CA2-113D-4184-BE3E-4F393B54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35463"/>
            <a:ext cx="3011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Start Button">
            <a:extLst>
              <a:ext uri="{FF2B5EF4-FFF2-40B4-BE49-F238E27FC236}">
                <a16:creationId xmlns:a16="http://schemas.microsoft.com/office/drawing/2014/main" id="{F615B45D-8468-485F-B3AC-14E4800AB00B}"/>
              </a:ext>
            </a:extLst>
          </p:cNvPr>
          <p:cNvSpPr/>
          <p:nvPr/>
        </p:nvSpPr>
        <p:spPr bwMode="auto">
          <a:xfrm>
            <a:off x="6122988" y="3716338"/>
            <a:ext cx="1327150" cy="476250"/>
          </a:xfrm>
          <a:prstGeom prst="round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Twinkl SemiBold" pitchFamily="2" charset="0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483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Twinkl</vt:lpstr>
      <vt:lpstr>Calibri</vt:lpstr>
      <vt:lpstr>Twinkl SemiBold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Emma Donatantonio</cp:lastModifiedBy>
  <cp:revision>185</cp:revision>
  <dcterms:created xsi:type="dcterms:W3CDTF">2014-10-01T16:09:27Z</dcterms:created>
  <dcterms:modified xsi:type="dcterms:W3CDTF">2020-05-07T09:43:45Z</dcterms:modified>
</cp:coreProperties>
</file>