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6" r:id="rId3"/>
    <p:sldId id="257" r:id="rId4"/>
    <p:sldId id="258" r:id="rId5"/>
    <p:sldId id="259" r:id="rId6"/>
    <p:sldId id="260" r:id="rId7"/>
    <p:sldId id="261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58" y="1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DFC55D-D477-4317-ADDC-00CB03368D8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C127066-13F4-4E0B-95D0-DCF335DBB7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CB13B2-27D4-4C62-9D54-02C44B6E2C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34FDC-1D92-4BFD-BA60-29484A12FC86}" type="datetimeFigureOut">
              <a:rPr lang="en-GB" smtClean="0"/>
              <a:t>19/05/2020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C2145B-05C5-46F2-B327-970DC07670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0B64C4-B42A-4367-8355-7077E12B2F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53977-8142-463A-B1EC-265E524CD9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28737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3F9FCB-F0A5-41D2-B623-1E7AC7952B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B93296E-FBF1-48C8-8AB7-B876ED24AC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A6C846-F5F8-484F-A43B-45C95995D1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34FDC-1D92-4BFD-BA60-29484A12FC86}" type="datetimeFigureOut">
              <a:rPr lang="en-GB" smtClean="0"/>
              <a:t>19/05/2020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DBF986-42BD-4507-BB0A-B4AE78B33D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01BA6D-3D9B-48E3-A269-E499178C31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53977-8142-463A-B1EC-265E524CD9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93182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DA1F31C-0752-4EA0-9057-90608D49C31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BEF03F1-A840-4C0B-88D3-0E3D1365BA9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B2FFF2-2571-4A65-8C0A-71ABADB2EA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34FDC-1D92-4BFD-BA60-29484A12FC86}" type="datetimeFigureOut">
              <a:rPr lang="en-GB" smtClean="0"/>
              <a:t>19/05/2020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092805-1BF2-413F-A576-3E41206BC4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9EA7DE-2FC4-4679-808D-A64FADB09E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53977-8142-463A-B1EC-265E524CD9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98729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2A3413-AA88-495F-A359-30009A4495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414DFE-38E9-4A84-BA6B-F087A3CDE5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010A32-C6E5-4790-8764-87DFB2B691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34FDC-1D92-4BFD-BA60-29484A12FC86}" type="datetimeFigureOut">
              <a:rPr lang="en-GB" smtClean="0"/>
              <a:t>19/05/2020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C0532E-D4B4-4146-9844-026CC4DD5D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81AA86-A536-4B2E-AE52-8956AF8A59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53977-8142-463A-B1EC-265E524CD9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14340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C63657-990F-49D4-9225-C5946070C1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C328C6-0BCF-410B-9EF6-864F9D6A79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FE65FB-8A10-4274-A840-4777928362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34FDC-1D92-4BFD-BA60-29484A12FC86}" type="datetimeFigureOut">
              <a:rPr lang="en-GB" smtClean="0"/>
              <a:t>19/05/2020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7A191A-DD13-427D-B8A5-72DAB5C64D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D732EF-54AA-45C1-AD76-DAB1DE8E2E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53977-8142-463A-B1EC-265E524CD9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54845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5B246F-8492-4116-8572-6B05FB79C3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F2B2D5-CCA0-4702-B694-22FC7BBDFE8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FD65E46-818F-42E7-A996-E9E5526E52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4EF84E-E46A-44FB-BFAD-F2053FA17E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34FDC-1D92-4BFD-BA60-29484A12FC86}" type="datetimeFigureOut">
              <a:rPr lang="en-GB" smtClean="0"/>
              <a:t>19/05/2020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F23921-5902-476D-922E-220CA997B1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06FFC7B-A83B-41D1-9B78-84E7BF5979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53977-8142-463A-B1EC-265E524CD9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11765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C130AC-FE69-4E07-8DB8-5D63AE478E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2B61A7E-0B1D-4DEC-85FC-311E58F436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C43BA55-8B35-4BCD-8999-DA843B78AB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1942B85-F59D-42F3-A008-ABCAF2C39BB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5B3B4C8-67CD-4D5E-9A74-F13883EFDDF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E73494C-8038-41B1-AAD3-86CAB06E04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34FDC-1D92-4BFD-BA60-29484A12FC86}" type="datetimeFigureOut">
              <a:rPr lang="en-GB" smtClean="0"/>
              <a:t>19/05/2020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38D8AD0-BE92-4832-A869-643BC5957B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44BD993-4991-49F7-8A05-61251C6F67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53977-8142-463A-B1EC-265E524CD9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87752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2434E6-7719-473A-81FB-C9C81051AB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61DFE35-9276-47A5-AB08-CB260F48B8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34FDC-1D92-4BFD-BA60-29484A12FC86}" type="datetimeFigureOut">
              <a:rPr lang="en-GB" smtClean="0"/>
              <a:t>19/05/2020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EA1220B-EE6C-4A6A-8F34-A6B8D4676D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81766FA-FE16-4A90-B721-60438F0F8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53977-8142-463A-B1EC-265E524CD9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13704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31F1E48-A682-4505-A63D-D4ECB0544C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34FDC-1D92-4BFD-BA60-29484A12FC86}" type="datetimeFigureOut">
              <a:rPr lang="en-GB" smtClean="0"/>
              <a:t>19/05/2020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9D70DA8-65F6-4BAC-BDD0-DF527635C6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149F537-1FF4-42CE-A42E-4B9F46A579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53977-8142-463A-B1EC-265E524CD9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36365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2CB447-7BFA-4245-A860-206DC62A31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18E569-9B06-41FC-9735-4B3E0C5557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445535D-FB68-417E-8D3C-E2CA3FCA7F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7BA0DEC-7567-4D87-B189-175ADD2F9C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34FDC-1D92-4BFD-BA60-29484A12FC86}" type="datetimeFigureOut">
              <a:rPr lang="en-GB" smtClean="0"/>
              <a:t>19/05/2020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CD961E7-00EA-438F-9FB6-9945D629C3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32E02F-B32A-47BB-847E-2F9D7B6062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53977-8142-463A-B1EC-265E524CD9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07129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EA0432-E7E3-463A-A61C-8F80886787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1BB2125-17E6-4D35-99AA-02725BC9DBA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73B0369-F282-4764-9F61-BB015403AE3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2E57358-AEBA-4BCB-8532-5C96341D32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34FDC-1D92-4BFD-BA60-29484A12FC86}" type="datetimeFigureOut">
              <a:rPr lang="en-GB" smtClean="0"/>
              <a:t>19/05/2020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93759B3-C0DF-4187-872C-4D5E07B6FF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81AB8CA-20B0-4F03-9B09-2EE1ADE9CF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53977-8142-463A-B1EC-265E524CD9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70060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9D95BC8-917F-4461-A305-F3CE2F669C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A870BE-B802-4DD4-88D9-87BA51F6B5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0B1045-DB02-4B87-8D6F-083057CBAB7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234FDC-1D92-4BFD-BA60-29484A12FC86}" type="datetimeFigureOut">
              <a:rPr lang="en-GB" smtClean="0"/>
              <a:t>19/05/2020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8648D0-BDE3-4F4F-982D-2988D4D241F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763146-B341-4650-B9FF-50DBB3471B2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F53977-8142-463A-B1EC-265E524CD9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8664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57B8709-EB1B-4D2B-8961-282464BCF9F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b="1" u="sng" dirty="0"/>
              <a:t>WALT make connections and draw contrast in different periods of local history.</a:t>
            </a:r>
            <a:endParaRPr lang="en-GB" u="sng" dirty="0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B20C7F3D-CA74-416F-B995-037FB36FDA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335463"/>
            <a:ext cx="9144000" cy="1655762"/>
          </a:xfrm>
        </p:spPr>
        <p:txBody>
          <a:bodyPr/>
          <a:lstStyle/>
          <a:p>
            <a:r>
              <a:rPr lang="en-GB" u="sng" dirty="0"/>
              <a:t>Wednesday 20</a:t>
            </a:r>
            <a:r>
              <a:rPr lang="en-GB" u="sng" baseline="30000" dirty="0"/>
              <a:t>th</a:t>
            </a:r>
            <a:r>
              <a:rPr lang="en-GB" u="sng" dirty="0"/>
              <a:t> May 2020</a:t>
            </a:r>
          </a:p>
        </p:txBody>
      </p:sp>
    </p:spTree>
    <p:extLst>
      <p:ext uri="{BB962C8B-B14F-4D97-AF65-F5344CB8AC3E}">
        <p14:creationId xmlns:p14="http://schemas.microsoft.com/office/powerpoint/2010/main" val="1263322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2FB009-26B5-4449-B34D-A1CD2ED6F90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BE20C21-E9E8-48DC-B38E-0EAB80E6629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026" name="Picture 2" descr="Potters Bar, the Old Shops c1965 | Potters bar, Old things, House ...">
            <a:extLst>
              <a:ext uri="{FF2B5EF4-FFF2-40B4-BE49-F238E27FC236}">
                <a16:creationId xmlns:a16="http://schemas.microsoft.com/office/drawing/2014/main" id="{EC753A9D-074B-45EB-8978-EAB826EEEF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4838" y="0"/>
            <a:ext cx="10982325" cy="68639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149689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25DCEE-2487-4080-A6B2-B9E1CA1A46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487046-0F79-41B1-A481-C8AACBD2D6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2050" name="Picture 2" descr="Old Historical, Nostalgic Pictures of Potters Bar in Hertfordshire ...">
            <a:extLst>
              <a:ext uri="{FF2B5EF4-FFF2-40B4-BE49-F238E27FC236}">
                <a16:creationId xmlns:a16="http://schemas.microsoft.com/office/drawing/2014/main" id="{41744036-C8CE-4CF6-99EE-510FAFC36C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840" y="-3600"/>
            <a:ext cx="10984320" cy="6865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097626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CCF253-5660-4A00-9995-ADE2C04979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F111F7-FF9F-4E09-B021-A0B4DC98C4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3074" name="Picture 2" descr="Old Photos of Potters Bar - Francis Frith">
            <a:extLst>
              <a:ext uri="{FF2B5EF4-FFF2-40B4-BE49-F238E27FC236}">
                <a16:creationId xmlns:a16="http://schemas.microsoft.com/office/drawing/2014/main" id="{15F4003E-101F-486D-BF10-85EC38348C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907" y="-3600"/>
            <a:ext cx="11974186" cy="6865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167478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1FBF39-3B18-4CD2-B7AE-9F739E5421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0EE46F-9C7E-4098-9FCC-02931305A3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098" name="Picture 2" descr="Old Historical, Nostalgic Pictures of Potters Bar in Hertfordshire ...">
            <a:extLst>
              <a:ext uri="{FF2B5EF4-FFF2-40B4-BE49-F238E27FC236}">
                <a16:creationId xmlns:a16="http://schemas.microsoft.com/office/drawing/2014/main" id="{7A53AEA1-760A-41EB-A7A4-C961E329066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840" y="-3600"/>
            <a:ext cx="10984320" cy="6865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708316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54A460-E972-463F-B32F-1AB23E8B26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6C6675-BEB6-4681-BEE4-B5B515AD37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5122" name="Picture 2" descr="Photo of Potters Bar, Wyllyott's Manor c.1953">
            <a:extLst>
              <a:ext uri="{FF2B5EF4-FFF2-40B4-BE49-F238E27FC236}">
                <a16:creationId xmlns:a16="http://schemas.microsoft.com/office/drawing/2014/main" id="{CC0C4D1F-E170-4906-B3A0-2D446B95FE8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840" y="-3600"/>
            <a:ext cx="10984320" cy="6865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936115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E0E71C-DF72-4F45-A878-946CD9082A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3F815A-716C-4D29-8813-A5DDD70E84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6146" name="Picture 2" descr="Photo of Potters Bar, High Street c.1955 - Francis Frith">
            <a:extLst>
              <a:ext uri="{FF2B5EF4-FFF2-40B4-BE49-F238E27FC236}">
                <a16:creationId xmlns:a16="http://schemas.microsoft.com/office/drawing/2014/main" id="{2977B368-7BA1-45F1-8D4C-344E2F9EA6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543" y="-3600"/>
            <a:ext cx="11768914" cy="6865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844472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17</Words>
  <Application>Microsoft Office PowerPoint</Application>
  <PresentationFormat>Widescreen</PresentationFormat>
  <Paragraphs>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WALT make connections and draw contrast in different periods of local history.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Emma Donatantonio</dc:creator>
  <cp:lastModifiedBy>Emma Donatantonio</cp:lastModifiedBy>
  <cp:revision>3</cp:revision>
  <dcterms:created xsi:type="dcterms:W3CDTF">2020-05-19T08:21:24Z</dcterms:created>
  <dcterms:modified xsi:type="dcterms:W3CDTF">2020-05-19T09:52:20Z</dcterms:modified>
</cp:coreProperties>
</file>