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7"/>
  </p:notesMasterIdLst>
  <p:sldIdLst>
    <p:sldId id="264" r:id="rId2"/>
    <p:sldId id="258" r:id="rId3"/>
    <p:sldId id="260" r:id="rId4"/>
    <p:sldId id="263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Thomas" initials="LT" lastIdx="2" clrIdx="0">
    <p:extLst>
      <p:ext uri="{19B8F6BF-5375-455C-9EA6-DF929625EA0E}">
        <p15:presenceInfo xmlns:p15="http://schemas.microsoft.com/office/powerpoint/2012/main" xmlns="" userId="46deebd2ad1c10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72"/>
    <p:restoredTop sz="92697"/>
  </p:normalViewPr>
  <p:slideViewPr>
    <p:cSldViewPr snapToGrid="0" snapToObjects="1">
      <p:cViewPr varScale="1">
        <p:scale>
          <a:sx n="67" d="100"/>
          <a:sy n="67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4C524-167D-FD47-8B1E-D145D2A2E724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6386E-3692-1343-B578-97C1DDA3DD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88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34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465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6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089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6386E-3692-1343-B578-97C1DDA3DD8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49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AC1F6-15FE-6848-8292-294C75614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1B5DD5-F076-834A-BC7A-2E9DEE68D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B19A1B-C22F-B243-B505-40EFD30C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CD7165-3948-6C4D-93FA-A6E3E343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59FA6-E896-1649-A872-B6ADFED4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605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6FD9E4-2905-3146-811C-0F390D4E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EFDBAF-FF98-734D-B3D4-D08DE7B9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CAA735-65EB-2142-95C2-0E0CE7EA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885F90-19E4-0E47-B8F8-CE126FC4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8758CE-DA99-1240-ACE2-53BF129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02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679D86-910D-FE4E-889D-C50784305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7A6B8D9-983F-0E4F-B731-164F5BE2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9C54F0-A38F-EF48-AABA-AF8F977F9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907FCD-3388-7C40-A2A7-18D7FE923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CD375C-DCC3-F042-8BF9-F074B870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7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330682-9A7B-B843-A316-ED82E47FB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C5F734-6FC4-A24E-8428-4B92D13B1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FDFFF7-C1CD-5341-B6FE-E75FA57B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63082B-A73E-6F4B-9330-DDC99DB9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6A3284-E2A4-1C47-A7A7-AB27BA7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297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862C4-7810-4E44-AD79-7520E25A7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3B236E4-D72F-214D-9539-E15B2B47C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DC9E15-6DE6-8F40-98E9-CCFFCFD7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0075F0-5060-F644-9F4B-7E3BFB95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F18A91-4655-024D-85D8-49A78742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61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FCC1E3-CD17-254D-97BA-DF003CB9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18E9A-18BB-CA44-BCFD-DC445B1C7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D3F367-871F-804C-B63F-B0BC5148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7D950B-3FA6-0147-A303-955DDC5C7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C5A8DC-59DA-8B40-A2EB-5EA037F8A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F56125-1D4E-F645-84C7-E067244D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65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3E089-DE0D-9749-9082-6FEFF957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5BDE5E-AC98-2E4D-B325-6C09D0D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7CBFD1-2EA3-B34C-B5A4-1971AA12D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68523A-F1AC-A247-BA1C-48BFDE5C0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71E843-D4FD-9547-914D-A753F3567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C948FB7-422E-324E-82B8-60DEF2B2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E849FD-8814-6444-A3CA-4B532261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4B144E-2B80-D44B-8096-09DD844B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60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E06DDB-3DFD-1B47-BA2B-2431BA6D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73C2EB-7A15-884C-897B-19A9AC5A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153B0F-8774-1D4D-B310-E4D5D215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54CE7FB-CC56-914B-8B7D-5CE63BCF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627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4080D3-340E-3E4F-970A-F3FD6B6A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38CAC2-C74B-5E49-BAAF-DA462DE0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E152AC-5757-7C42-B91C-27F8E228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79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2B227-6D72-674A-AC2F-A3B7DCC14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2FB45-5FAF-8549-91B0-379DC4AEB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C5810C-4AAD-684C-B44F-1649682D9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D89F76-101F-8B41-BD35-0A2BD32D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B343EB-78EE-9146-B2B6-3BF5E02B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19DFE5-BCA0-7B40-B746-E61ECD42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757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26EC4-39E6-BE44-BDFC-BE498F835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9DAA09-BB58-C744-972D-9F5D6297E7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A4CF91-09E1-2844-BAA1-201428DB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E64A4-2452-7145-9ECE-BEB4F4BE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12871E-573B-F74D-B029-C28C488E6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7CF515-9998-6B4D-ADCF-831D2C59A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3B4262A-B395-A748-8112-EA73BC1F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E16092-0A74-A944-84B7-4148BE432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BA5DD-D47E-4548-A65E-68BD5B93F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7E63-6F73-CA4D-853E-141D276BD686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0BFCDC-2C3C-6442-B387-D438B976A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2C108-D880-4D44-BF2F-F3DD1D33A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185C-8340-F64D-8294-8E1C176F9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05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brown teddy bear sitting on top of a stuffed animal&#10;&#10;Description automatically generated">
            <a:extLst>
              <a:ext uri="{FF2B5EF4-FFF2-40B4-BE49-F238E27FC236}">
                <a16:creationId xmlns:a16="http://schemas.microsoft.com/office/drawing/2014/main" xmlns="" id="{C105993B-B4DA-9B46-B527-9E8DB4BE9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70"/>
          <a:stretch/>
        </p:blipFill>
        <p:spPr>
          <a:xfrm>
            <a:off x="3437915" y="792354"/>
            <a:ext cx="1590806" cy="1789806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34F833-E347-A14E-B4B9-4725FB9F996D}"/>
              </a:ext>
            </a:extLst>
          </p:cNvPr>
          <p:cNvSpPr txBox="1"/>
          <p:nvPr/>
        </p:nvSpPr>
        <p:spPr>
          <a:xfrm>
            <a:off x="4842984" y="102289"/>
            <a:ext cx="736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VE </a:t>
            </a:r>
            <a:r>
              <a:rPr lang="en-US" sz="4400" dirty="0"/>
              <a:t>Day Adventure</a:t>
            </a:r>
          </a:p>
          <a:p>
            <a:pPr algn="ctr"/>
            <a:r>
              <a:rPr lang="en-US" sz="3600" dirty="0" smtClean="0"/>
              <a:t>At </a:t>
            </a:r>
            <a:r>
              <a:rPr lang="en-US" sz="3600" dirty="0"/>
              <a:t>Home Street Party!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1C206-490E-924F-8918-AED8B75E9245}"/>
              </a:ext>
            </a:extLst>
          </p:cNvPr>
          <p:cNvSpPr txBox="1"/>
          <p:nvPr/>
        </p:nvSpPr>
        <p:spPr>
          <a:xfrm>
            <a:off x="460705" y="2672239"/>
            <a:ext cx="736703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ABeeZee" panose="02000000000000000000" pitchFamily="2" charset="0"/>
              </a:rPr>
              <a:t>Have an “stay at home” VE day party on Friday 8</a:t>
            </a:r>
            <a:r>
              <a:rPr lang="en-GB" sz="3200" baseline="30000" dirty="0">
                <a:latin typeface="ABeeZee" panose="02000000000000000000" pitchFamily="2" charset="0"/>
              </a:rPr>
              <a:t>th</a:t>
            </a:r>
            <a:r>
              <a:rPr lang="en-GB" sz="3200" dirty="0">
                <a:latin typeface="ABeeZee" panose="02000000000000000000" pitchFamily="2" charset="0"/>
              </a:rPr>
              <a:t> May. </a:t>
            </a:r>
          </a:p>
          <a:p>
            <a:endParaRPr lang="en-GB" sz="3200" dirty="0">
              <a:latin typeface="ABeeZee" panose="02000000000000000000" pitchFamily="2" charset="0"/>
            </a:endParaRPr>
          </a:p>
          <a:p>
            <a:r>
              <a:rPr lang="en-GB" sz="3200" dirty="0">
                <a:latin typeface="ABeeZee" panose="02000000000000000000" pitchFamily="2" charset="0"/>
              </a:rPr>
              <a:t>Put up your flags and wear you hat. </a:t>
            </a:r>
          </a:p>
          <a:p>
            <a:r>
              <a:rPr lang="en-GB" sz="3200" dirty="0">
                <a:latin typeface="ABeeZee" panose="02000000000000000000" pitchFamily="2" charset="0"/>
              </a:rPr>
              <a:t>Have a picnic in the garden.</a:t>
            </a:r>
          </a:p>
          <a:p>
            <a:endParaRPr lang="en-GB" sz="2400" dirty="0">
              <a:latin typeface="ABeeZee" panose="02000000000000000000" pitchFamily="2" charset="0"/>
            </a:endParaRPr>
          </a:p>
          <a:p>
            <a:r>
              <a:rPr lang="en-GB" sz="3200" dirty="0">
                <a:latin typeface="ABeeZee" panose="02000000000000000000" pitchFamily="2" charset="0"/>
              </a:rPr>
              <a:t>This week’s </a:t>
            </a:r>
            <a:r>
              <a:rPr lang="en-GB" sz="3200" dirty="0" smtClean="0">
                <a:latin typeface="ABeeZee" panose="02000000000000000000" pitchFamily="2" charset="0"/>
              </a:rPr>
              <a:t>tasks </a:t>
            </a:r>
            <a:r>
              <a:rPr lang="en-GB" sz="3200" dirty="0">
                <a:latin typeface="ABeeZee" panose="02000000000000000000" pitchFamily="2" charset="0"/>
              </a:rPr>
              <a:t>will help you prepare!</a:t>
            </a:r>
          </a:p>
          <a:p>
            <a:endParaRPr lang="en-US" dirty="0"/>
          </a:p>
        </p:txBody>
      </p:sp>
      <p:pic>
        <p:nvPicPr>
          <p:cNvPr id="29" name="Picture 2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78EB4103-8A5D-B84F-B3CD-259DFA17294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28" y="387521"/>
            <a:ext cx="2816850" cy="2076414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AD26FB3A-9A04-564A-82AA-6498469A2BC2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4"/>
          <a:stretch/>
        </p:blipFill>
        <p:spPr bwMode="auto">
          <a:xfrm>
            <a:off x="7712468" y="1687257"/>
            <a:ext cx="3435384" cy="4589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0402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large brown teddy bear sitting on top of a stuffed animal&#10;&#10;Description automatically generated">
            <a:extLst>
              <a:ext uri="{FF2B5EF4-FFF2-40B4-BE49-F238E27FC236}">
                <a16:creationId xmlns:a16="http://schemas.microsoft.com/office/drawing/2014/main" xmlns="" id="{C105993B-B4DA-9B46-B527-9E8DB4BE9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70"/>
          <a:stretch/>
        </p:blipFill>
        <p:spPr>
          <a:xfrm>
            <a:off x="6963550" y="1786486"/>
            <a:ext cx="1845547" cy="207641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34F833-E347-A14E-B4B9-4725FB9F996D}"/>
              </a:ext>
            </a:extLst>
          </p:cNvPr>
          <p:cNvSpPr txBox="1"/>
          <p:nvPr/>
        </p:nvSpPr>
        <p:spPr>
          <a:xfrm>
            <a:off x="5067694" y="0"/>
            <a:ext cx="73670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VE </a:t>
            </a:r>
            <a:r>
              <a:rPr lang="en-US" sz="4400" dirty="0"/>
              <a:t>Day Adventure</a:t>
            </a:r>
          </a:p>
          <a:p>
            <a:pPr algn="ctr"/>
            <a:r>
              <a:rPr lang="en-US" sz="3600" dirty="0" smtClean="0"/>
              <a:t>Wednesday: Wonderful </a:t>
            </a:r>
            <a:r>
              <a:rPr lang="en-US" sz="3600" dirty="0"/>
              <a:t>Writing!</a:t>
            </a: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xmlns="" id="{6D1F2CBD-9A5E-B843-ADD8-1F6399820D4B}"/>
              </a:ext>
            </a:extLst>
          </p:cNvPr>
          <p:cNvSpPr/>
          <p:nvPr/>
        </p:nvSpPr>
        <p:spPr>
          <a:xfrm>
            <a:off x="8751211" y="1629529"/>
            <a:ext cx="2920571" cy="1615285"/>
          </a:xfrm>
          <a:prstGeom prst="wedgeEllipseCallout">
            <a:avLst>
              <a:gd name="adj1" fmla="val -56011"/>
              <a:gd name="adj2" fmla="val 51680"/>
            </a:avLst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ABeeZee" panose="02000000000000000000" pitchFamily="2" charset="0"/>
              </a:rPr>
              <a:t>Who will you invite?</a:t>
            </a:r>
          </a:p>
        </p:txBody>
      </p:sp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9D83D6C-29F5-AB40-AC9F-18798693777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0174" y="3613186"/>
            <a:ext cx="5921608" cy="26387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01C206-490E-924F-8918-AED8B75E9245}"/>
              </a:ext>
            </a:extLst>
          </p:cNvPr>
          <p:cNvSpPr txBox="1"/>
          <p:nvPr/>
        </p:nvSpPr>
        <p:spPr>
          <a:xfrm>
            <a:off x="317440" y="2556134"/>
            <a:ext cx="514009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en-GB" dirty="0"/>
          </a:p>
          <a:p>
            <a:r>
              <a:rPr lang="en-US" sz="2400" b="1" dirty="0">
                <a:latin typeface="ABeeZee" panose="02000000000000000000" pitchFamily="2" charset="0"/>
              </a:rPr>
              <a:t>VE day was celebrated with a street party. People decorated the street with flags and bunting. They took tables and chairs into the streets and all brought party food to share. </a:t>
            </a:r>
          </a:p>
          <a:p>
            <a:endParaRPr lang="en-US" sz="2400" b="1" dirty="0">
              <a:latin typeface="ABeeZee" panose="02000000000000000000" pitchFamily="2" charset="0"/>
            </a:endParaRPr>
          </a:p>
          <a:p>
            <a:r>
              <a:rPr lang="en-US" sz="2400" b="1" dirty="0">
                <a:latin typeface="ABeeZee" panose="02000000000000000000" pitchFamily="2" charset="0"/>
              </a:rPr>
              <a:t>Design a street party invitation.</a:t>
            </a:r>
            <a:endParaRPr lang="en-GB" sz="2400" dirty="0">
              <a:latin typeface="ABeeZee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9" name="Picture 2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xmlns="" id="{78EB4103-8A5D-B84F-B3CD-259DFA17294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73" y="382143"/>
            <a:ext cx="4321211" cy="20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1430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6C359-83E2-2043-ADE3-E6617AAA427A}"/>
              </a:ext>
            </a:extLst>
          </p:cNvPr>
          <p:cNvSpPr txBox="1"/>
          <p:nvPr/>
        </p:nvSpPr>
        <p:spPr>
          <a:xfrm>
            <a:off x="407908" y="298131"/>
            <a:ext cx="4301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 smtClean="0"/>
              <a:t>VE </a:t>
            </a:r>
            <a:r>
              <a:rPr lang="en-US" sz="4400" dirty="0"/>
              <a:t>Day </a:t>
            </a:r>
            <a:r>
              <a:rPr lang="en-US" sz="4400" dirty="0" smtClean="0"/>
              <a:t>Adventure</a:t>
            </a:r>
            <a:endParaRPr lang="en-US" sz="4400" dirty="0"/>
          </a:p>
        </p:txBody>
      </p:sp>
      <p:pic>
        <p:nvPicPr>
          <p:cNvPr id="19" name="Picture 18" descr="A picture containing indoor, sitting, dog, small&#10;&#10;Description automatically generated">
            <a:extLst>
              <a:ext uri="{FF2B5EF4-FFF2-40B4-BE49-F238E27FC236}">
                <a16:creationId xmlns:a16="http://schemas.microsoft.com/office/drawing/2014/main" xmlns="" id="{01465047-6DBE-864E-8DFF-1651AB9F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7" r="1" b="38189"/>
          <a:stretch/>
        </p:blipFill>
        <p:spPr>
          <a:xfrm>
            <a:off x="8977764" y="1035853"/>
            <a:ext cx="2642062" cy="2821736"/>
          </a:xfrm>
          <a:prstGeom prst="roundRect">
            <a:avLst>
              <a:gd name="adj" fmla="val 5301"/>
            </a:avLst>
          </a:prstGeom>
          <a:ln w="82550" cap="sq">
            <a:solidFill>
              <a:schemeClr val="tx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825007-8BE9-804E-B0B7-8ACAD00B3AB6}"/>
              </a:ext>
            </a:extLst>
          </p:cNvPr>
          <p:cNvSpPr txBox="1"/>
          <p:nvPr/>
        </p:nvSpPr>
        <p:spPr>
          <a:xfrm>
            <a:off x="5640497" y="6008906"/>
            <a:ext cx="62551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Don’t forget to send your </a:t>
            </a:r>
            <a:r>
              <a:rPr lang="en-US" sz="2400" dirty="0" smtClean="0"/>
              <a:t>photos </a:t>
            </a:r>
            <a:r>
              <a:rPr lang="en-US" sz="2400" dirty="0"/>
              <a:t>to Mrs. </a:t>
            </a:r>
            <a:r>
              <a:rPr lang="en-US" sz="2400" dirty="0" smtClean="0"/>
              <a:t>Carey!</a:t>
            </a:r>
            <a:endParaRPr lang="en-US" sz="2400" dirty="0"/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xmlns="" id="{69FFF692-9204-C04C-8C80-E3135D352460}"/>
              </a:ext>
            </a:extLst>
          </p:cNvPr>
          <p:cNvSpPr/>
          <p:nvPr/>
        </p:nvSpPr>
        <p:spPr>
          <a:xfrm>
            <a:off x="5943481" y="849094"/>
            <a:ext cx="2920571" cy="1931321"/>
          </a:xfrm>
          <a:prstGeom prst="wedgeEllipseCallout">
            <a:avLst>
              <a:gd name="adj1" fmla="val 54650"/>
              <a:gd name="adj2" fmla="val 59308"/>
            </a:avLst>
          </a:prstGeom>
          <a:solidFill>
            <a:schemeClr val="accent1">
              <a:lumMod val="40000"/>
              <a:lumOff val="6000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Make some decorations and a party hat.</a:t>
            </a: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653CD3F1-5F04-6744-949F-E16BF8B0E2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063" y="1954532"/>
            <a:ext cx="2920571" cy="2821736"/>
          </a:xfrm>
          <a:prstGeom prst="rect">
            <a:avLst/>
          </a:prstGeom>
        </p:spPr>
      </p:pic>
      <p:pic>
        <p:nvPicPr>
          <p:cNvPr id="10" name="Picture 9" descr="A picture containing table, flower&#10;&#10;Description automatically generated">
            <a:extLst>
              <a:ext uri="{FF2B5EF4-FFF2-40B4-BE49-F238E27FC236}">
                <a16:creationId xmlns:a16="http://schemas.microsoft.com/office/drawing/2014/main" xmlns="" id="{FF9680C8-9A04-084C-818D-A527BEAC522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4235" y="3221985"/>
            <a:ext cx="2920571" cy="2673600"/>
          </a:xfrm>
          <a:prstGeom prst="rect">
            <a:avLst/>
          </a:prstGeom>
        </p:spPr>
      </p:pic>
      <p:pic>
        <p:nvPicPr>
          <p:cNvPr id="11" name="Picture 10" descr="A picture containing colorful, child, kite, yellow&#10;&#10;Description automatically generated">
            <a:extLst>
              <a:ext uri="{FF2B5EF4-FFF2-40B4-BE49-F238E27FC236}">
                <a16:creationId xmlns:a16="http://schemas.microsoft.com/office/drawing/2014/main" xmlns="" id="{9ADD21CD-4C1E-F84A-9F1E-14D154E7164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7793" y="4104082"/>
            <a:ext cx="2661898" cy="2455787"/>
          </a:xfrm>
          <a:prstGeom prst="rect">
            <a:avLst/>
          </a:prstGeom>
        </p:spPr>
      </p:pic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xmlns="" id="{3581338C-0153-1D45-901B-28F9B52E09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141" y="302314"/>
            <a:ext cx="1965695" cy="17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277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6C359-83E2-2043-ADE3-E6617AAA427A}"/>
              </a:ext>
            </a:extLst>
          </p:cNvPr>
          <p:cNvSpPr txBox="1"/>
          <p:nvPr/>
        </p:nvSpPr>
        <p:spPr>
          <a:xfrm>
            <a:off x="4018664" y="35124"/>
            <a:ext cx="78240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/>
              <a:t>VE </a:t>
            </a:r>
            <a:r>
              <a:rPr lang="en-US" sz="4400" dirty="0"/>
              <a:t>day Adventure</a:t>
            </a:r>
          </a:p>
          <a:p>
            <a:pPr algn="ctr"/>
            <a:r>
              <a:rPr lang="en-US" sz="4400" dirty="0"/>
              <a:t>Thursday: Royal Fashion Designer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0979F8E-8A4B-A245-BAC0-8B6F893C2B29}"/>
              </a:ext>
            </a:extLst>
          </p:cNvPr>
          <p:cNvSpPr/>
          <p:nvPr/>
        </p:nvSpPr>
        <p:spPr>
          <a:xfrm>
            <a:off x="272642" y="2255744"/>
            <a:ext cx="4552844" cy="1386269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King gave a speech on VE day.</a:t>
            </a:r>
            <a:endParaRPr lang="en-US" sz="2400" dirty="0">
              <a:solidFill>
                <a:schemeClr val="tx1"/>
              </a:solidFill>
              <a:latin typeface="ABeeZee" panose="02000000000000000000" pitchFamily="2" charset="0"/>
            </a:endParaRPr>
          </a:p>
        </p:txBody>
      </p:sp>
      <p:sp>
        <p:nvSpPr>
          <p:cNvPr id="33" name="Oval Callout 32">
            <a:extLst>
              <a:ext uri="{FF2B5EF4-FFF2-40B4-BE49-F238E27FC236}">
                <a16:creationId xmlns:a16="http://schemas.microsoft.com/office/drawing/2014/main" xmlns="" id="{088DAAC6-5154-E942-BE17-81588DC6CD7A}"/>
              </a:ext>
            </a:extLst>
          </p:cNvPr>
          <p:cNvSpPr/>
          <p:nvPr/>
        </p:nvSpPr>
        <p:spPr>
          <a:xfrm>
            <a:off x="1924356" y="85216"/>
            <a:ext cx="2094308" cy="1913869"/>
          </a:xfrm>
          <a:prstGeom prst="wedgeEllipseCallout">
            <a:avLst>
              <a:gd name="adj1" fmla="val -61909"/>
              <a:gd name="adj2" fmla="val 16611"/>
            </a:avLst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ABeeZee" panose="02000000000000000000" pitchFamily="2" charset="0"/>
              </a:rPr>
              <a:t>Don’t forget a crown or fancy hat!</a:t>
            </a:r>
          </a:p>
        </p:txBody>
      </p:sp>
      <p:pic>
        <p:nvPicPr>
          <p:cNvPr id="12" name="Picture 11" descr="A large brown teddy bear sitting on top of a stuffed animal&#10;&#10;Description automatically generated">
            <a:extLst>
              <a:ext uri="{FF2B5EF4-FFF2-40B4-BE49-F238E27FC236}">
                <a16:creationId xmlns:a16="http://schemas.microsoft.com/office/drawing/2014/main" xmlns="" id="{4EF44F01-0D10-3F49-8D87-3CCE31B4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370"/>
          <a:stretch/>
        </p:blipFill>
        <p:spPr>
          <a:xfrm>
            <a:off x="272642" y="562899"/>
            <a:ext cx="1390564" cy="1564515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Picture 1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ECB30A65-7706-9443-A400-E3890F7D3B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682" y="3898672"/>
            <a:ext cx="3460771" cy="2212421"/>
          </a:xfrm>
          <a:prstGeom prst="rect">
            <a:avLst/>
          </a:prstGeom>
        </p:spPr>
      </p:pic>
      <p:pic>
        <p:nvPicPr>
          <p:cNvPr id="16" name="Picture 15" descr="A person wearing a costume&#10;&#10;Description automatically generated">
            <a:extLst>
              <a:ext uri="{FF2B5EF4-FFF2-40B4-BE49-F238E27FC236}">
                <a16:creationId xmlns:a16="http://schemas.microsoft.com/office/drawing/2014/main" xmlns="" id="{B2D8A9E1-06A0-3543-896B-3D59E4FDBA8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690" y="1661739"/>
            <a:ext cx="3817047" cy="444935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61DBAC3-C64B-B14A-956B-5FF4C8FEF2C4}"/>
              </a:ext>
            </a:extLst>
          </p:cNvPr>
          <p:cNvSpPr/>
          <p:nvPr/>
        </p:nvSpPr>
        <p:spPr>
          <a:xfrm>
            <a:off x="7482070" y="4140633"/>
            <a:ext cx="4273076" cy="1728498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Design a fancy outfit for the Queen to wear. </a:t>
            </a:r>
            <a:endParaRPr lang="en-GB" sz="2400" dirty="0">
              <a:solidFill>
                <a:schemeClr val="tx1"/>
              </a:solidFill>
              <a:latin typeface="ABeeZee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AE289A5-8E9D-5049-89AB-7DCA652FAA25}"/>
              </a:ext>
            </a:extLst>
          </p:cNvPr>
          <p:cNvSpPr/>
          <p:nvPr/>
        </p:nvSpPr>
        <p:spPr>
          <a:xfrm>
            <a:off x="7274395" y="1960176"/>
            <a:ext cx="4552844" cy="1739900"/>
          </a:xfrm>
          <a:prstGeom prst="ellipse">
            <a:avLst/>
          </a:prstGeom>
          <a:solidFill>
            <a:schemeClr val="bg1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BeeZe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Queen Elizabeth will be making a VE day speech on Friday.</a:t>
            </a:r>
            <a:endParaRPr lang="en-US" sz="2400" dirty="0">
              <a:solidFill>
                <a:schemeClr val="tx1"/>
              </a:solidFill>
              <a:latin typeface="ABeeZ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59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rgbClr val="0070C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86C359-83E2-2043-ADE3-E6617AAA427A}"/>
              </a:ext>
            </a:extLst>
          </p:cNvPr>
          <p:cNvSpPr txBox="1"/>
          <p:nvPr/>
        </p:nvSpPr>
        <p:spPr>
          <a:xfrm>
            <a:off x="407908" y="298131"/>
            <a:ext cx="430137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dirty="0" smtClean="0"/>
              <a:t>VE </a:t>
            </a:r>
            <a:r>
              <a:rPr lang="en-US" sz="4400" dirty="0"/>
              <a:t>Day Adventure</a:t>
            </a:r>
          </a:p>
          <a:p>
            <a:pPr>
              <a:spcAft>
                <a:spcPts val="600"/>
              </a:spcAft>
            </a:pPr>
            <a:r>
              <a:rPr lang="en-US" sz="4400" dirty="0"/>
              <a:t>Friday: </a:t>
            </a:r>
            <a:r>
              <a:rPr lang="en-US" sz="4400" dirty="0" smtClean="0"/>
              <a:t>Bake </a:t>
            </a:r>
            <a:r>
              <a:rPr lang="en-US" sz="4400" dirty="0"/>
              <a:t>Off</a:t>
            </a:r>
          </a:p>
        </p:txBody>
      </p:sp>
      <p:pic>
        <p:nvPicPr>
          <p:cNvPr id="19" name="Picture 18" descr="A picture containing indoor, sitting, dog, small&#10;&#10;Description automatically generated">
            <a:extLst>
              <a:ext uri="{FF2B5EF4-FFF2-40B4-BE49-F238E27FC236}">
                <a16:creationId xmlns:a16="http://schemas.microsoft.com/office/drawing/2014/main" xmlns="" id="{01465047-6DBE-864E-8DFF-1651AB9F87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07" r="1" b="38189"/>
          <a:stretch/>
        </p:blipFill>
        <p:spPr>
          <a:xfrm>
            <a:off x="8977764" y="1035853"/>
            <a:ext cx="2642062" cy="2821736"/>
          </a:xfrm>
          <a:prstGeom prst="roundRect">
            <a:avLst>
              <a:gd name="adj" fmla="val 5301"/>
            </a:avLst>
          </a:prstGeom>
          <a:ln w="82550" cap="sq">
            <a:solidFill>
              <a:schemeClr val="tx2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825007-8BE9-804E-B0B7-8ACAD00B3AB6}"/>
              </a:ext>
            </a:extLst>
          </p:cNvPr>
          <p:cNvSpPr txBox="1"/>
          <p:nvPr/>
        </p:nvSpPr>
        <p:spPr>
          <a:xfrm>
            <a:off x="5640497" y="6008906"/>
            <a:ext cx="625511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016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Don’t forget to send your photo to Mrs. </a:t>
            </a:r>
            <a:r>
              <a:rPr lang="en-US" sz="2400" dirty="0" smtClean="0"/>
              <a:t>Carey!</a:t>
            </a:r>
            <a:endParaRPr lang="en-US" sz="2400" dirty="0"/>
          </a:p>
        </p:txBody>
      </p:sp>
      <p:sp>
        <p:nvSpPr>
          <p:cNvPr id="24" name="Oval Callout 23">
            <a:extLst>
              <a:ext uri="{FF2B5EF4-FFF2-40B4-BE49-F238E27FC236}">
                <a16:creationId xmlns:a16="http://schemas.microsoft.com/office/drawing/2014/main" xmlns="" id="{69FFF692-9204-C04C-8C80-E3135D352460}"/>
              </a:ext>
            </a:extLst>
          </p:cNvPr>
          <p:cNvSpPr/>
          <p:nvPr/>
        </p:nvSpPr>
        <p:spPr>
          <a:xfrm>
            <a:off x="6345877" y="768014"/>
            <a:ext cx="2920571" cy="1931321"/>
          </a:xfrm>
          <a:prstGeom prst="wedgeEllipseCallout">
            <a:avLst>
              <a:gd name="adj1" fmla="val 54650"/>
              <a:gd name="adj2" fmla="val 59308"/>
            </a:avLst>
          </a:prstGeom>
          <a:solidFill>
            <a:schemeClr val="accent1">
              <a:lumMod val="40000"/>
              <a:lumOff val="6000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Enjoy a party!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 descr="A picture containing flower&#10;&#10;Description automatically generated">
            <a:extLst>
              <a:ext uri="{FF2B5EF4-FFF2-40B4-BE49-F238E27FC236}">
                <a16:creationId xmlns:a16="http://schemas.microsoft.com/office/drawing/2014/main" xmlns="" id="{3581338C-0153-1D45-901B-28F9B52E09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141" y="302314"/>
            <a:ext cx="1965695" cy="1794019"/>
          </a:xfrm>
          <a:prstGeom prst="rect">
            <a:avLst/>
          </a:prstGeom>
        </p:spPr>
      </p:pic>
      <p:pic>
        <p:nvPicPr>
          <p:cNvPr id="12" name="Picture 11" descr="A picture containing cake, table, colorful, room&#10;&#10;Description automatically generated">
            <a:extLst>
              <a:ext uri="{FF2B5EF4-FFF2-40B4-BE49-F238E27FC236}">
                <a16:creationId xmlns:a16="http://schemas.microsoft.com/office/drawing/2014/main" xmlns="" id="{AE18B4D0-2E91-9948-84F1-6D0F62CD955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80" y="2183067"/>
            <a:ext cx="4192262" cy="4146489"/>
          </a:xfrm>
          <a:prstGeom prst="rect">
            <a:avLst/>
          </a:prstGeom>
        </p:spPr>
      </p:pic>
      <p:pic>
        <p:nvPicPr>
          <p:cNvPr id="13" name="Picture 12" descr="A bowl of food&#10;&#10;Description automatically generated">
            <a:extLst>
              <a:ext uri="{FF2B5EF4-FFF2-40B4-BE49-F238E27FC236}">
                <a16:creationId xmlns:a16="http://schemas.microsoft.com/office/drawing/2014/main" xmlns="" id="{9A5315C9-71BB-8349-9663-2AAD09C5B5A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497" y="3331378"/>
            <a:ext cx="2270925" cy="2399905"/>
          </a:xfrm>
          <a:prstGeom prst="rect">
            <a:avLst/>
          </a:prstGeom>
        </p:spPr>
      </p:pic>
      <p:sp>
        <p:nvSpPr>
          <p:cNvPr id="10" name="Oval Callout 9">
            <a:extLst>
              <a:ext uri="{FF2B5EF4-FFF2-40B4-BE49-F238E27FC236}">
                <a16:creationId xmlns:a16="http://schemas.microsoft.com/office/drawing/2014/main" xmlns="" id="{69FFF692-9204-C04C-8C80-E3135D352460}"/>
              </a:ext>
            </a:extLst>
          </p:cNvPr>
          <p:cNvSpPr/>
          <p:nvPr/>
        </p:nvSpPr>
        <p:spPr>
          <a:xfrm>
            <a:off x="3425306" y="1400057"/>
            <a:ext cx="2920571" cy="1931321"/>
          </a:xfrm>
          <a:prstGeom prst="wedgeEllipseCallout">
            <a:avLst>
              <a:gd name="adj1" fmla="val 54650"/>
              <a:gd name="adj2" fmla="val 59308"/>
            </a:avLst>
          </a:prstGeom>
          <a:solidFill>
            <a:schemeClr val="accent1">
              <a:lumMod val="40000"/>
              <a:lumOff val="60000"/>
            </a:schemeClr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Bake something for the VE day party!</a:t>
            </a:r>
          </a:p>
        </p:txBody>
      </p:sp>
    </p:spTree>
    <p:extLst>
      <p:ext uri="{BB962C8B-B14F-4D97-AF65-F5344CB8AC3E}">
        <p14:creationId xmlns:p14="http://schemas.microsoft.com/office/powerpoint/2010/main" xmlns="" val="373896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164</Words>
  <Application>Microsoft Office PowerPoint</Application>
  <PresentationFormat>Custom</PresentationFormat>
  <Paragraphs>34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Thomas</dc:creator>
  <cp:lastModifiedBy>donnac</cp:lastModifiedBy>
  <cp:revision>33</cp:revision>
  <dcterms:created xsi:type="dcterms:W3CDTF">2020-04-25T08:45:43Z</dcterms:created>
  <dcterms:modified xsi:type="dcterms:W3CDTF">2020-05-04T13:23:35Z</dcterms:modified>
</cp:coreProperties>
</file>