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0"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5/4/2020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5/4/2020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5/4/2020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5/4/2020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5/4/2020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jxIVh5SCn5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73CA-F50E-4246-84B5-79D065F4D912}"/>
              </a:ext>
            </a:extLst>
          </p:cNvPr>
          <p:cNvSpPr>
            <a:spLocks noGrp="1"/>
          </p:cNvSpPr>
          <p:nvPr>
            <p:ph type="ctrTitle"/>
          </p:nvPr>
        </p:nvSpPr>
        <p:spPr/>
        <p:txBody>
          <a:bodyPr/>
          <a:lstStyle/>
          <a:p>
            <a:r>
              <a:rPr lang="en-GB" sz="4400" b="1" dirty="0"/>
              <a:t>WALT</a:t>
            </a:r>
            <a:r>
              <a:rPr lang="en-GB" sz="4400" dirty="0"/>
              <a:t> </a:t>
            </a:r>
            <a:r>
              <a:rPr lang="en-GB" sz="4400" cap="none" dirty="0"/>
              <a:t>know some of the titles dedicated to Mary and said in the Litany of the Blessed Virgin Mary.</a:t>
            </a:r>
            <a:endParaRPr lang="en-GB" sz="4400" dirty="0"/>
          </a:p>
        </p:txBody>
      </p:sp>
      <p:sp>
        <p:nvSpPr>
          <p:cNvPr id="3" name="Subtitle 2">
            <a:extLst>
              <a:ext uri="{FF2B5EF4-FFF2-40B4-BE49-F238E27FC236}">
                <a16:creationId xmlns:a16="http://schemas.microsoft.com/office/drawing/2014/main" id="{4E0875FC-3292-4648-ADED-CB72C19B9524}"/>
              </a:ext>
            </a:extLst>
          </p:cNvPr>
          <p:cNvSpPr>
            <a:spLocks noGrp="1"/>
          </p:cNvSpPr>
          <p:nvPr>
            <p:ph type="subTitle" idx="1"/>
          </p:nvPr>
        </p:nvSpPr>
        <p:spPr/>
        <p:txBody>
          <a:bodyPr/>
          <a:lstStyle/>
          <a:p>
            <a:r>
              <a:rPr lang="en-GB" dirty="0"/>
              <a:t>Tuesday 5</a:t>
            </a:r>
            <a:r>
              <a:rPr lang="en-GB" baseline="30000" dirty="0"/>
              <a:t>th</a:t>
            </a:r>
            <a:r>
              <a:rPr lang="en-GB" dirty="0"/>
              <a:t> May 2020</a:t>
            </a:r>
          </a:p>
        </p:txBody>
      </p:sp>
    </p:spTree>
    <p:extLst>
      <p:ext uri="{BB962C8B-B14F-4D97-AF65-F5344CB8AC3E}">
        <p14:creationId xmlns:p14="http://schemas.microsoft.com/office/powerpoint/2010/main" val="45671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3B98-48BF-4291-BA3E-42E20BB5485B}"/>
              </a:ext>
            </a:extLst>
          </p:cNvPr>
          <p:cNvSpPr>
            <a:spLocks noGrp="1"/>
          </p:cNvSpPr>
          <p:nvPr>
            <p:ph type="title"/>
          </p:nvPr>
        </p:nvSpPr>
        <p:spPr/>
        <p:txBody>
          <a:bodyPr/>
          <a:lstStyle/>
          <a:p>
            <a:r>
              <a:rPr lang="en-GB" dirty="0"/>
              <a:t>Litany</a:t>
            </a:r>
          </a:p>
        </p:txBody>
      </p:sp>
      <p:sp>
        <p:nvSpPr>
          <p:cNvPr id="3" name="Content Placeholder 2">
            <a:extLst>
              <a:ext uri="{FF2B5EF4-FFF2-40B4-BE49-F238E27FC236}">
                <a16:creationId xmlns:a16="http://schemas.microsoft.com/office/drawing/2014/main" id="{4E6F2549-E73D-4162-BE8A-D11854B5E717}"/>
              </a:ext>
            </a:extLst>
          </p:cNvPr>
          <p:cNvSpPr>
            <a:spLocks noGrp="1"/>
          </p:cNvSpPr>
          <p:nvPr>
            <p:ph idx="1"/>
          </p:nvPr>
        </p:nvSpPr>
        <p:spPr/>
        <p:txBody>
          <a:bodyPr/>
          <a:lstStyle/>
          <a:p>
            <a:r>
              <a:rPr lang="en-GB" dirty="0"/>
              <a:t>A litany is a type of prayer that contains lots of petitions and responses. The Litany of the Blessed Virgin Mary has lots of petitions to Mary, and used lots of different titles for her.</a:t>
            </a:r>
          </a:p>
        </p:txBody>
      </p:sp>
      <p:pic>
        <p:nvPicPr>
          <p:cNvPr id="1026" name="Picture 2" descr="The Virgin Mary Musical — JP Linguistics">
            <a:extLst>
              <a:ext uri="{FF2B5EF4-FFF2-40B4-BE49-F238E27FC236}">
                <a16:creationId xmlns:a16="http://schemas.microsoft.com/office/drawing/2014/main" id="{4394BC5D-698F-4EF2-AF4D-FFFAC4C75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9104" y="3213361"/>
            <a:ext cx="1858352" cy="359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DBE6-15D0-4688-9709-2DC98DE2D336}"/>
              </a:ext>
            </a:extLst>
          </p:cNvPr>
          <p:cNvSpPr>
            <a:spLocks noGrp="1"/>
          </p:cNvSpPr>
          <p:nvPr>
            <p:ph type="title"/>
          </p:nvPr>
        </p:nvSpPr>
        <p:spPr>
          <a:xfrm>
            <a:off x="1251678" y="382385"/>
            <a:ext cx="10253782" cy="1492132"/>
          </a:xfrm>
        </p:spPr>
        <p:txBody>
          <a:bodyPr/>
          <a:lstStyle/>
          <a:p>
            <a:r>
              <a:rPr lang="en-GB" dirty="0"/>
              <a:t>Litany of the Blessed Virgin Mary</a:t>
            </a:r>
          </a:p>
        </p:txBody>
      </p:sp>
      <p:sp>
        <p:nvSpPr>
          <p:cNvPr id="3" name="Content Placeholder 2">
            <a:extLst>
              <a:ext uri="{FF2B5EF4-FFF2-40B4-BE49-F238E27FC236}">
                <a16:creationId xmlns:a16="http://schemas.microsoft.com/office/drawing/2014/main" id="{385CAB2A-66F7-45CE-BCCB-A63BFB95E667}"/>
              </a:ext>
            </a:extLst>
          </p:cNvPr>
          <p:cNvSpPr>
            <a:spLocks noGrp="1"/>
          </p:cNvSpPr>
          <p:nvPr>
            <p:ph idx="1"/>
          </p:nvPr>
        </p:nvSpPr>
        <p:spPr/>
        <p:txBody>
          <a:bodyPr/>
          <a:lstStyle/>
          <a:p>
            <a:r>
              <a:rPr lang="en-GB" dirty="0"/>
              <a:t>Watch this video which prays the Litany of the Blessed Virgin Mary</a:t>
            </a:r>
          </a:p>
          <a:p>
            <a:r>
              <a:rPr lang="en-GB" dirty="0">
                <a:hlinkClick r:id="rId2"/>
              </a:rPr>
              <a:t>https://www.youtube.com/watch?v=jxIVh5SCn50</a:t>
            </a:r>
            <a:endParaRPr lang="en-GB" dirty="0"/>
          </a:p>
          <a:p>
            <a:r>
              <a:rPr lang="en-GB" dirty="0"/>
              <a:t>Which titles for Mary particularly stand out to you?</a:t>
            </a:r>
          </a:p>
        </p:txBody>
      </p:sp>
      <p:pic>
        <p:nvPicPr>
          <p:cNvPr id="4" name="Picture 2" descr="The Virgin Mary Musical — JP Linguistics">
            <a:extLst>
              <a:ext uri="{FF2B5EF4-FFF2-40B4-BE49-F238E27FC236}">
                <a16:creationId xmlns:a16="http://schemas.microsoft.com/office/drawing/2014/main" id="{6C5F925F-5C9D-43F9-806D-1D005A02D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104" y="3213361"/>
            <a:ext cx="1858352" cy="359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2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0F99-FAB7-4665-BEC8-E0F04964E4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8A84FE-9083-49A8-8BE8-0078C78D08CF}"/>
              </a:ext>
            </a:extLst>
          </p:cNvPr>
          <p:cNvSpPr>
            <a:spLocks noGrp="1"/>
          </p:cNvSpPr>
          <p:nvPr>
            <p:ph idx="1"/>
          </p:nvPr>
        </p:nvSpPr>
        <p:spPr/>
        <p:txBody>
          <a:bodyPr/>
          <a:lstStyle/>
          <a:p>
            <a:endParaRPr lang="en-GB"/>
          </a:p>
        </p:txBody>
      </p:sp>
      <p:pic>
        <p:nvPicPr>
          <p:cNvPr id="2050" name="Picture 2" descr="CATHOLICITYBLOG: HOW TO PRAY THE ROSARY">
            <a:extLst>
              <a:ext uri="{FF2B5EF4-FFF2-40B4-BE49-F238E27FC236}">
                <a16:creationId xmlns:a16="http://schemas.microsoft.com/office/drawing/2014/main" id="{AE8F08EC-BA62-4E04-9C09-1546A1DC2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658" y="-2422"/>
            <a:ext cx="8166684" cy="686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BDCC-2A73-48C6-862B-13ED9470A104}"/>
              </a:ext>
            </a:extLst>
          </p:cNvPr>
          <p:cNvSpPr>
            <a:spLocks noGrp="1"/>
          </p:cNvSpPr>
          <p:nvPr>
            <p:ph type="title"/>
          </p:nvPr>
        </p:nvSpPr>
        <p:spPr/>
        <p:txBody>
          <a:bodyPr/>
          <a:lstStyle/>
          <a:p>
            <a:r>
              <a:rPr lang="en-GB" dirty="0"/>
              <a:t>Your task</a:t>
            </a:r>
          </a:p>
        </p:txBody>
      </p:sp>
      <p:sp>
        <p:nvSpPr>
          <p:cNvPr id="3" name="Content Placeholder 2">
            <a:extLst>
              <a:ext uri="{FF2B5EF4-FFF2-40B4-BE49-F238E27FC236}">
                <a16:creationId xmlns:a16="http://schemas.microsoft.com/office/drawing/2014/main" id="{F5FDFFA8-E913-4003-A99F-89BD68779209}"/>
              </a:ext>
            </a:extLst>
          </p:cNvPr>
          <p:cNvSpPr>
            <a:spLocks noGrp="1"/>
          </p:cNvSpPr>
          <p:nvPr>
            <p:ph idx="1"/>
          </p:nvPr>
        </p:nvSpPr>
        <p:spPr/>
        <p:txBody>
          <a:bodyPr/>
          <a:lstStyle/>
          <a:p>
            <a:r>
              <a:rPr lang="en-GB" dirty="0"/>
              <a:t>Choose 3 titles of Mary used in the prayer and explain what you think they mean.</a:t>
            </a:r>
          </a:p>
          <a:p>
            <a:r>
              <a:rPr lang="en-GB" dirty="0"/>
              <a:t>Which is your favourite one?</a:t>
            </a:r>
          </a:p>
          <a:p>
            <a:r>
              <a:rPr lang="en-GB" dirty="0"/>
              <a:t>Create a piece of artwork to match the title you have chosen.</a:t>
            </a:r>
          </a:p>
        </p:txBody>
      </p:sp>
      <p:pic>
        <p:nvPicPr>
          <p:cNvPr id="4" name="Picture 2" descr="The Virgin Mary Musical — JP Linguistics">
            <a:extLst>
              <a:ext uri="{FF2B5EF4-FFF2-40B4-BE49-F238E27FC236}">
                <a16:creationId xmlns:a16="http://schemas.microsoft.com/office/drawing/2014/main" id="{BEA584E8-83B2-4B37-A748-EADDC3A87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9104" y="3213361"/>
            <a:ext cx="1858352" cy="359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5002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22</TotalTime>
  <Words>142</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Impact</vt:lpstr>
      <vt:lpstr>Badge</vt:lpstr>
      <vt:lpstr>WALT know some of the titles dedicated to Mary and said in the Litany of the Blessed Virgin Mary.</vt:lpstr>
      <vt:lpstr>Litany</vt:lpstr>
      <vt:lpstr>Litany of the Blessed Virgin Mary</vt:lpstr>
      <vt:lpstr>PowerPoint Presentation</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 know some of the titles dedicated to Mary and said in the Litany of the Blessed Virgin Mary.</dc:title>
  <dc:creator>Emma Donatantonio</dc:creator>
  <cp:lastModifiedBy>Emma Donatantonio</cp:lastModifiedBy>
  <cp:revision>3</cp:revision>
  <dcterms:created xsi:type="dcterms:W3CDTF">2020-05-04T09:33:50Z</dcterms:created>
  <dcterms:modified xsi:type="dcterms:W3CDTF">2020-05-04T09:56:23Z</dcterms:modified>
</cp:coreProperties>
</file>