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67" r:id="rId5"/>
  </p:sldMasterIdLst>
  <p:notesMasterIdLst>
    <p:notesMasterId r:id="rId13"/>
  </p:notesMasterIdLst>
  <p:handoutMasterIdLst>
    <p:handoutMasterId r:id="rId14"/>
  </p:handoutMasterIdLst>
  <p:sldIdLst>
    <p:sldId id="274" r:id="rId6"/>
    <p:sldId id="273" r:id="rId7"/>
    <p:sldId id="267" r:id="rId8"/>
    <p:sldId id="276" r:id="rId9"/>
    <p:sldId id="270" r:id="rId10"/>
    <p:sldId id="269" r:id="rId11"/>
    <p:sldId id="271" r:id="rId1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EB4"/>
    <a:srgbClr val="B467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F6F773-2831-46AE-8404-3BC44DAEC9DD}" v="3" dt="2019-07-25T12:00:27.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75716" autoAdjust="0"/>
  </p:normalViewPr>
  <p:slideViewPr>
    <p:cSldViewPr snapToGrid="0" snapToObjects="1">
      <p:cViewPr varScale="1">
        <p:scale>
          <a:sx n="54" d="100"/>
          <a:sy n="54" d="100"/>
        </p:scale>
        <p:origin x="-2052"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115" d="100"/>
          <a:sy n="115" d="100"/>
        </p:scale>
        <p:origin x="2412"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Ryder" userId="98f365e2-2ac9-4075-b99a-e284650f4457" providerId="ADAL" clId="{E9747C90-2D3F-43B0-A1CC-AC1D9DE6D20B}"/>
    <pc:docChg chg="undo custSel modSld modMainMaster">
      <pc:chgData name="Steven Ryder" userId="98f365e2-2ac9-4075-b99a-e284650f4457" providerId="ADAL" clId="{E9747C90-2D3F-43B0-A1CC-AC1D9DE6D20B}" dt="2019-07-09T14:22:32.731" v="6604" actId="14100"/>
      <pc:docMkLst>
        <pc:docMk/>
      </pc:docMkLst>
      <pc:sldChg chg="modSp">
        <pc:chgData name="Steven Ryder" userId="98f365e2-2ac9-4075-b99a-e284650f4457" providerId="ADAL" clId="{E9747C90-2D3F-43B0-A1CC-AC1D9DE6D20B}" dt="2019-07-08T10:31:53.977" v="6320" actId="114"/>
        <pc:sldMkLst>
          <pc:docMk/>
          <pc:sldMk cId="1489263052" sldId="257"/>
        </pc:sldMkLst>
        <pc:spChg chg="mod">
          <ac:chgData name="Steven Ryder" userId="98f365e2-2ac9-4075-b99a-e284650f4457" providerId="ADAL" clId="{E9747C90-2D3F-43B0-A1CC-AC1D9DE6D20B}" dt="2019-07-08T10:31:53.977" v="6320" actId="114"/>
          <ac:spMkLst>
            <pc:docMk/>
            <pc:sldMk cId="1489263052" sldId="257"/>
            <ac:spMk id="9" creationId="{00000000-0000-0000-0000-000000000000}"/>
          </ac:spMkLst>
        </pc:spChg>
        <pc:spChg chg="mod">
          <ac:chgData name="Steven Ryder" userId="98f365e2-2ac9-4075-b99a-e284650f4457" providerId="ADAL" clId="{E9747C90-2D3F-43B0-A1CC-AC1D9DE6D20B}" dt="2019-06-26T11:41:09.639" v="462" actId="20577"/>
          <ac:spMkLst>
            <pc:docMk/>
            <pc:sldMk cId="1489263052" sldId="257"/>
            <ac:spMk id="10" creationId="{00000000-0000-0000-0000-000000000000}"/>
          </ac:spMkLst>
        </pc:spChg>
      </pc:sldChg>
      <pc:sldChg chg="modSp modAnim modNotesTx">
        <pc:chgData name="Steven Ryder" userId="98f365e2-2ac9-4075-b99a-e284650f4457" providerId="ADAL" clId="{E9747C90-2D3F-43B0-A1CC-AC1D9DE6D20B}" dt="2019-07-08T10:36:10.437" v="6401" actId="20577"/>
        <pc:sldMkLst>
          <pc:docMk/>
          <pc:sldMk cId="1786700048" sldId="267"/>
        </pc:sldMkLst>
        <pc:spChg chg="mod">
          <ac:chgData name="Steven Ryder" userId="98f365e2-2ac9-4075-b99a-e284650f4457" providerId="ADAL" clId="{E9747C90-2D3F-43B0-A1CC-AC1D9DE6D20B}" dt="2019-06-27T10:10:39.453" v="4324" actId="20577"/>
          <ac:spMkLst>
            <pc:docMk/>
            <pc:sldMk cId="1786700048" sldId="267"/>
            <ac:spMk id="9" creationId="{00000000-0000-0000-0000-000000000000}"/>
          </ac:spMkLst>
        </pc:spChg>
      </pc:sldChg>
      <pc:sldChg chg="modNotesTx">
        <pc:chgData name="Steven Ryder" userId="98f365e2-2ac9-4075-b99a-e284650f4457" providerId="ADAL" clId="{E9747C90-2D3F-43B0-A1CC-AC1D9DE6D20B}" dt="2019-06-27T14:48:46.352" v="5508" actId="20577"/>
        <pc:sldMkLst>
          <pc:docMk/>
          <pc:sldMk cId="894778435" sldId="269"/>
        </pc:sldMkLst>
      </pc:sldChg>
      <pc:sldChg chg="modSp">
        <pc:chgData name="Steven Ryder" userId="98f365e2-2ac9-4075-b99a-e284650f4457" providerId="ADAL" clId="{E9747C90-2D3F-43B0-A1CC-AC1D9DE6D20B}" dt="2019-07-08T10:36:44.870" v="6409" actId="20577"/>
        <pc:sldMkLst>
          <pc:docMk/>
          <pc:sldMk cId="2012130815" sldId="270"/>
        </pc:sldMkLst>
        <pc:spChg chg="mod">
          <ac:chgData name="Steven Ryder" userId="98f365e2-2ac9-4075-b99a-e284650f4457" providerId="ADAL" clId="{E9747C90-2D3F-43B0-A1CC-AC1D9DE6D20B}" dt="2019-07-08T10:36:44.870" v="6409" actId="20577"/>
          <ac:spMkLst>
            <pc:docMk/>
            <pc:sldMk cId="2012130815" sldId="270"/>
            <ac:spMk id="9" creationId="{00000000-0000-0000-0000-000000000000}"/>
          </ac:spMkLst>
        </pc:spChg>
      </pc:sldChg>
      <pc:sldChg chg="addSp delSp modSp">
        <pc:chgData name="Steven Ryder" userId="98f365e2-2ac9-4075-b99a-e284650f4457" providerId="ADAL" clId="{E9747C90-2D3F-43B0-A1CC-AC1D9DE6D20B}" dt="2019-06-27T15:39:15.174" v="5619"/>
        <pc:sldMkLst>
          <pc:docMk/>
          <pc:sldMk cId="53753075" sldId="271"/>
        </pc:sldMkLst>
        <pc:spChg chg="mod">
          <ac:chgData name="Steven Ryder" userId="98f365e2-2ac9-4075-b99a-e284650f4457" providerId="ADAL" clId="{E9747C90-2D3F-43B0-A1CC-AC1D9DE6D20B}" dt="2019-06-27T14:57:45.314" v="5546" actId="20577"/>
          <ac:spMkLst>
            <pc:docMk/>
            <pc:sldMk cId="53753075" sldId="271"/>
            <ac:spMk id="9" creationId="{00000000-0000-0000-0000-000000000000}"/>
          </ac:spMkLst>
        </pc:spChg>
        <pc:spChg chg="mod">
          <ac:chgData name="Steven Ryder" userId="98f365e2-2ac9-4075-b99a-e284650f4457" providerId="ADAL" clId="{E9747C90-2D3F-43B0-A1CC-AC1D9DE6D20B}" dt="2019-06-27T15:39:15.174" v="5619"/>
          <ac:spMkLst>
            <pc:docMk/>
            <pc:sldMk cId="53753075" sldId="271"/>
            <ac:spMk id="14" creationId="{00000000-0000-0000-0000-000000000000}"/>
          </ac:spMkLst>
        </pc:spChg>
        <pc:spChg chg="mod">
          <ac:chgData name="Steven Ryder" userId="98f365e2-2ac9-4075-b99a-e284650f4457" providerId="ADAL" clId="{E9747C90-2D3F-43B0-A1CC-AC1D9DE6D20B}" dt="2019-06-27T14:57:54.766" v="5550" actId="20577"/>
          <ac:spMkLst>
            <pc:docMk/>
            <pc:sldMk cId="53753075" sldId="271"/>
            <ac:spMk id="15" creationId="{00000000-0000-0000-0000-000000000000}"/>
          </ac:spMkLst>
        </pc:spChg>
        <pc:spChg chg="mod">
          <ac:chgData name="Steven Ryder" userId="98f365e2-2ac9-4075-b99a-e284650f4457" providerId="ADAL" clId="{E9747C90-2D3F-43B0-A1CC-AC1D9DE6D20B}" dt="2019-06-27T15:38:38.620" v="5617" actId="207"/>
          <ac:spMkLst>
            <pc:docMk/>
            <pc:sldMk cId="53753075" sldId="271"/>
            <ac:spMk id="16" creationId="{00000000-0000-0000-0000-000000000000}"/>
          </ac:spMkLst>
        </pc:spChg>
        <pc:spChg chg="mod ord">
          <ac:chgData name="Steven Ryder" userId="98f365e2-2ac9-4075-b99a-e284650f4457" providerId="ADAL" clId="{E9747C90-2D3F-43B0-A1CC-AC1D9DE6D20B}" dt="2019-06-27T15:36:47.362" v="5607" actId="166"/>
          <ac:spMkLst>
            <pc:docMk/>
            <pc:sldMk cId="53753075" sldId="271"/>
            <ac:spMk id="17" creationId="{00000000-0000-0000-0000-000000000000}"/>
          </ac:spMkLst>
        </pc:spChg>
        <pc:spChg chg="mod ord">
          <ac:chgData name="Steven Ryder" userId="98f365e2-2ac9-4075-b99a-e284650f4457" providerId="ADAL" clId="{E9747C90-2D3F-43B0-A1CC-AC1D9DE6D20B}" dt="2019-06-27T15:37:16.640" v="5612" actId="166"/>
          <ac:spMkLst>
            <pc:docMk/>
            <pc:sldMk cId="53753075" sldId="271"/>
            <ac:spMk id="19" creationId="{00000000-0000-0000-0000-000000000000}"/>
          </ac:spMkLst>
        </pc:spChg>
        <pc:picChg chg="add mod modCrop">
          <ac:chgData name="Steven Ryder" userId="98f365e2-2ac9-4075-b99a-e284650f4457" providerId="ADAL" clId="{E9747C90-2D3F-43B0-A1CC-AC1D9DE6D20B}" dt="2019-06-27T15:37:23.982" v="5614" actId="14100"/>
          <ac:picMkLst>
            <pc:docMk/>
            <pc:sldMk cId="53753075" sldId="271"/>
            <ac:picMk id="3" creationId="{CDEA547B-FBEC-4BC1-861A-5B50C265BE07}"/>
          </ac:picMkLst>
        </pc:picChg>
        <pc:picChg chg="del">
          <ac:chgData name="Steven Ryder" userId="98f365e2-2ac9-4075-b99a-e284650f4457" providerId="ADAL" clId="{E9747C90-2D3F-43B0-A1CC-AC1D9DE6D20B}" dt="2019-06-27T10:42:44.966" v="5113" actId="478"/>
          <ac:picMkLst>
            <pc:docMk/>
            <pc:sldMk cId="53753075" sldId="271"/>
            <ac:picMk id="6" creationId="{D06EB1AC-4D9E-42CA-BE3E-C5C0D9CDC8B2}"/>
          </ac:picMkLst>
        </pc:picChg>
        <pc:picChg chg="add mod">
          <ac:chgData name="Steven Ryder" userId="98f365e2-2ac9-4075-b99a-e284650f4457" providerId="ADAL" clId="{E9747C90-2D3F-43B0-A1CC-AC1D9DE6D20B}" dt="2019-06-27T15:38:48.587" v="5618" actId="14100"/>
          <ac:picMkLst>
            <pc:docMk/>
            <pc:sldMk cId="53753075" sldId="271"/>
            <ac:picMk id="12" creationId="{E0466EA4-8BD4-4121-A1D3-A9A707F920DF}"/>
          </ac:picMkLst>
        </pc:picChg>
        <pc:picChg chg="del">
          <ac:chgData name="Steven Ryder" userId="98f365e2-2ac9-4075-b99a-e284650f4457" providerId="ADAL" clId="{E9747C90-2D3F-43B0-A1CC-AC1D9DE6D20B}" dt="2019-06-27T10:42:47.633" v="5114" actId="478"/>
          <ac:picMkLst>
            <pc:docMk/>
            <pc:sldMk cId="53753075" sldId="271"/>
            <ac:picMk id="20" creationId="{1DD0053E-5C3D-4E22-9C9F-5D94D6C61D9D}"/>
          </ac:picMkLst>
        </pc:picChg>
      </pc:sldChg>
      <pc:sldChg chg="addSp delSp modSp modNotesTx">
        <pc:chgData name="Steven Ryder" userId="98f365e2-2ac9-4075-b99a-e284650f4457" providerId="ADAL" clId="{E9747C90-2D3F-43B0-A1CC-AC1D9DE6D20B}" dt="2019-07-09T09:54:50.431" v="6601" actId="20577"/>
        <pc:sldMkLst>
          <pc:docMk/>
          <pc:sldMk cId="467279208" sldId="273"/>
        </pc:sldMkLst>
        <pc:spChg chg="mod">
          <ac:chgData name="Steven Ryder" userId="98f365e2-2ac9-4075-b99a-e284650f4457" providerId="ADAL" clId="{E9747C90-2D3F-43B0-A1CC-AC1D9DE6D20B}" dt="2019-07-09T09:53:37.376" v="6536" actId="1076"/>
          <ac:spMkLst>
            <pc:docMk/>
            <pc:sldMk cId="467279208" sldId="273"/>
            <ac:spMk id="2" creationId="{00000000-0000-0000-0000-000000000000}"/>
          </ac:spMkLst>
        </pc:spChg>
        <pc:spChg chg="mod">
          <ac:chgData name="Steven Ryder" userId="98f365e2-2ac9-4075-b99a-e284650f4457" providerId="ADAL" clId="{E9747C90-2D3F-43B0-A1CC-AC1D9DE6D20B}" dt="2019-06-26T11:33:56.735" v="261" actId="20577"/>
          <ac:spMkLst>
            <pc:docMk/>
            <pc:sldMk cId="467279208" sldId="273"/>
            <ac:spMk id="7" creationId="{00000000-0000-0000-0000-000000000000}"/>
          </ac:spMkLst>
        </pc:spChg>
        <pc:spChg chg="mod">
          <ac:chgData name="Steven Ryder" userId="98f365e2-2ac9-4075-b99a-e284650f4457" providerId="ADAL" clId="{E9747C90-2D3F-43B0-A1CC-AC1D9DE6D20B}" dt="2019-07-09T09:54:15.893" v="6557" actId="20577"/>
          <ac:spMkLst>
            <pc:docMk/>
            <pc:sldMk cId="467279208" sldId="273"/>
            <ac:spMk id="9" creationId="{00000000-0000-0000-0000-000000000000}"/>
          </ac:spMkLst>
        </pc:spChg>
        <pc:spChg chg="add mod">
          <ac:chgData name="Steven Ryder" userId="98f365e2-2ac9-4075-b99a-e284650f4457" providerId="ADAL" clId="{E9747C90-2D3F-43B0-A1CC-AC1D9DE6D20B}" dt="2019-07-09T09:53:43.796" v="6537" actId="1076"/>
          <ac:spMkLst>
            <pc:docMk/>
            <pc:sldMk cId="467279208" sldId="273"/>
            <ac:spMk id="10" creationId="{452F2DA9-DA8E-4616-951C-C079BFAE797A}"/>
          </ac:spMkLst>
        </pc:spChg>
        <pc:picChg chg="add del mod">
          <ac:chgData name="Steven Ryder" userId="98f365e2-2ac9-4075-b99a-e284650f4457" providerId="ADAL" clId="{E9747C90-2D3F-43B0-A1CC-AC1D9DE6D20B}" dt="2019-06-26T11:31:43.365" v="71" actId="478"/>
          <ac:picMkLst>
            <pc:docMk/>
            <pc:sldMk cId="467279208" sldId="273"/>
            <ac:picMk id="6" creationId="{F94EBEEE-37C9-42CD-862C-BDD0346C66F5}"/>
          </ac:picMkLst>
        </pc:picChg>
        <pc:picChg chg="add mod modCrop">
          <ac:chgData name="Steven Ryder" userId="98f365e2-2ac9-4075-b99a-e284650f4457" providerId="ADAL" clId="{E9747C90-2D3F-43B0-A1CC-AC1D9DE6D20B}" dt="2019-07-02T09:08:25.172" v="5621" actId="1076"/>
          <ac:picMkLst>
            <pc:docMk/>
            <pc:sldMk cId="467279208" sldId="273"/>
            <ac:picMk id="11" creationId="{0FF6E531-D129-4C09-BFF5-0B0BD87122B0}"/>
          </ac:picMkLst>
        </pc:picChg>
        <pc:picChg chg="del">
          <ac:chgData name="Steven Ryder" userId="98f365e2-2ac9-4075-b99a-e284650f4457" providerId="ADAL" clId="{E9747C90-2D3F-43B0-A1CC-AC1D9DE6D20B}" dt="2019-06-26T11:31:20.999" v="66" actId="478"/>
          <ac:picMkLst>
            <pc:docMk/>
            <pc:sldMk cId="467279208" sldId="273"/>
            <ac:picMk id="12" creationId="{654FD60C-3F60-4356-965C-F1A2E36A9AE7}"/>
          </ac:picMkLst>
        </pc:picChg>
      </pc:sldChg>
      <pc:sldChg chg="addSp delSp modSp">
        <pc:chgData name="Steven Ryder" userId="98f365e2-2ac9-4075-b99a-e284650f4457" providerId="ADAL" clId="{E9747C90-2D3F-43B0-A1CC-AC1D9DE6D20B}" dt="2019-07-09T09:53:14.885" v="6533" actId="1076"/>
        <pc:sldMkLst>
          <pc:docMk/>
          <pc:sldMk cId="1375334185" sldId="274"/>
        </pc:sldMkLst>
        <pc:spChg chg="add del mod">
          <ac:chgData name="Steven Ryder" userId="98f365e2-2ac9-4075-b99a-e284650f4457" providerId="ADAL" clId="{E9747C90-2D3F-43B0-A1CC-AC1D9DE6D20B}" dt="2019-07-09T09:53:14.885" v="6533" actId="1076"/>
          <ac:spMkLst>
            <pc:docMk/>
            <pc:sldMk cId="1375334185" sldId="274"/>
            <ac:spMk id="3" creationId="{3DE8DD58-4A45-4B9D-98A8-D42931C6D06E}"/>
          </ac:spMkLst>
        </pc:spChg>
        <pc:spChg chg="mod">
          <ac:chgData name="Steven Ryder" userId="98f365e2-2ac9-4075-b99a-e284650f4457" providerId="ADAL" clId="{E9747C90-2D3F-43B0-A1CC-AC1D9DE6D20B}" dt="2019-06-26T11:41:05.939" v="459" actId="20577"/>
          <ac:spMkLst>
            <pc:docMk/>
            <pc:sldMk cId="1375334185" sldId="274"/>
            <ac:spMk id="10" creationId="{00000000-0000-0000-0000-000000000000}"/>
          </ac:spMkLst>
        </pc:spChg>
        <pc:picChg chg="add mod modCrop">
          <ac:chgData name="Steven Ryder" userId="98f365e2-2ac9-4075-b99a-e284650f4457" providerId="ADAL" clId="{E9747C90-2D3F-43B0-A1CC-AC1D9DE6D20B}" dt="2019-07-02T09:20:52.952" v="6317" actId="1076"/>
          <ac:picMkLst>
            <pc:docMk/>
            <pc:sldMk cId="1375334185" sldId="274"/>
            <ac:picMk id="6" creationId="{C588310E-96C3-448D-B4A6-0C89D11B7777}"/>
          </ac:picMkLst>
        </pc:picChg>
      </pc:sldChg>
      <pc:sldChg chg="addSp modSp">
        <pc:chgData name="Steven Ryder" userId="98f365e2-2ac9-4075-b99a-e284650f4457" providerId="ADAL" clId="{E9747C90-2D3F-43B0-A1CC-AC1D9DE6D20B}" dt="2019-07-09T14:22:32.731" v="6604" actId="14100"/>
        <pc:sldMkLst>
          <pc:docMk/>
          <pc:sldMk cId="2099999967" sldId="276"/>
        </pc:sldMkLst>
        <pc:spChg chg="mod">
          <ac:chgData name="Steven Ryder" userId="98f365e2-2ac9-4075-b99a-e284650f4457" providerId="ADAL" clId="{E9747C90-2D3F-43B0-A1CC-AC1D9DE6D20B}" dt="2019-06-27T09:33:12.234" v="2376" actId="20577"/>
          <ac:spMkLst>
            <pc:docMk/>
            <pc:sldMk cId="2099999967" sldId="276"/>
            <ac:spMk id="3" creationId="{00000000-0000-0000-0000-000000000000}"/>
          </ac:spMkLst>
        </pc:spChg>
        <pc:picChg chg="add mod">
          <ac:chgData name="Steven Ryder" userId="98f365e2-2ac9-4075-b99a-e284650f4457" providerId="ADAL" clId="{E9747C90-2D3F-43B0-A1CC-AC1D9DE6D20B}" dt="2019-07-09T14:22:32.731" v="6604" actId="14100"/>
          <ac:picMkLst>
            <pc:docMk/>
            <pc:sldMk cId="2099999967" sldId="276"/>
            <ac:picMk id="2" creationId="{2CBB7847-E9D2-4878-A067-CDBF9AB2BFB5}"/>
          </ac:picMkLst>
        </pc:picChg>
      </pc:sldChg>
      <pc:sldMasterChg chg="modSp">
        <pc:chgData name="Steven Ryder" userId="98f365e2-2ac9-4075-b99a-e284650f4457" providerId="ADAL" clId="{E9747C90-2D3F-43B0-A1CC-AC1D9DE6D20B}" dt="2019-07-02T09:16:48.896" v="6313" actId="20577"/>
        <pc:sldMasterMkLst>
          <pc:docMk/>
          <pc:sldMasterMk cId="1914450294" sldId="2147483667"/>
        </pc:sldMasterMkLst>
        <pc:spChg chg="mod">
          <ac:chgData name="Steven Ryder" userId="98f365e2-2ac9-4075-b99a-e284650f4457" providerId="ADAL" clId="{E9747C90-2D3F-43B0-A1CC-AC1D9DE6D20B}" dt="2019-07-02T09:16:48.896" v="6313" actId="20577"/>
          <ac:spMkLst>
            <pc:docMk/>
            <pc:sldMasterMk cId="1914450294" sldId="2147483667"/>
            <ac:spMk id="7"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612D8C6-5F7F-4443-9DEE-3A10C86C0958}" type="datetimeFigureOut">
              <a:rPr lang="en-US" smtClean="0"/>
              <a:pPr/>
              <a:t>4/2/2020</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1B96D90-8973-5B44-B10D-296D3D8887FC}" type="slidenum">
              <a:rPr lang="en-US" smtClean="0"/>
              <a:pPr/>
              <a:t>‹#›</a:t>
            </a:fld>
            <a:endParaRPr lang="en-US" dirty="0"/>
          </a:p>
        </p:txBody>
      </p:sp>
    </p:spTree>
    <p:extLst>
      <p:ext uri="{BB962C8B-B14F-4D97-AF65-F5344CB8AC3E}">
        <p14:creationId xmlns:p14="http://schemas.microsoft.com/office/powerpoint/2010/main" xmlns="" val="1602894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B457023-FFE0-FC44-9D7F-70AAE3C2A2CA}" type="datetimeFigureOut">
              <a:rPr lang="en-GB" smtClean="0"/>
              <a:pPr/>
              <a:t>02/04/2020</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DA8FD60-FC33-8444-B5A3-0EF76F879DF3}" type="slidenum">
              <a:rPr lang="en-GB" smtClean="0"/>
              <a:pPr/>
              <a:t>‹#›</a:t>
            </a:fld>
            <a:endParaRPr lang="en-GB"/>
          </a:p>
        </p:txBody>
      </p:sp>
    </p:spTree>
    <p:extLst>
      <p:ext uri="{BB962C8B-B14F-4D97-AF65-F5344CB8AC3E}">
        <p14:creationId xmlns:p14="http://schemas.microsoft.com/office/powerpoint/2010/main" xmlns="" val="112220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tofilm.org/resources/10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Please note: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You may see a Security Warning near the top of this page when first opening the file which says ‘References to external media objects have been blocked’.</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This refers to the trailer on slide four which has been imported from YouTube, but is safe to play.</a:t>
            </a: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In order to make the video available, you will need to click ‘Enable content’ and then ‘Yes’ when the prompt asks if you want to make the file a trusted document.</a:t>
            </a:r>
          </a:p>
          <a:p>
            <a:endParaRPr lang="en-GB" dirty="0"/>
          </a:p>
        </p:txBody>
      </p:sp>
      <p:sp>
        <p:nvSpPr>
          <p:cNvPr id="4" name="Slide Number Placeholder 3"/>
          <p:cNvSpPr>
            <a:spLocks noGrp="1"/>
          </p:cNvSpPr>
          <p:nvPr>
            <p:ph type="sldNum" sz="quarter" idx="10"/>
          </p:nvPr>
        </p:nvSpPr>
        <p:spPr/>
        <p:txBody>
          <a:bodyPr/>
          <a:lstStyle/>
          <a:p>
            <a:fld id="{2DA8FD60-FC33-8444-B5A3-0EF76F879DF3}" type="slidenum">
              <a:rPr lang="en-GB" smtClean="0"/>
              <a:pPr/>
              <a:t>1</a:t>
            </a:fld>
            <a:endParaRPr lang="en-GB"/>
          </a:p>
        </p:txBody>
      </p:sp>
    </p:spTree>
    <p:extLst>
      <p:ext uri="{BB962C8B-B14F-4D97-AF65-F5344CB8AC3E}">
        <p14:creationId xmlns:p14="http://schemas.microsoft.com/office/powerpoint/2010/main" xmlns="" val="299893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Teaching </a:t>
            </a:r>
            <a:r>
              <a:rPr lang="en-GB" b="1" baseline="0" dirty="0"/>
              <a:t>Notes:</a:t>
            </a:r>
          </a:p>
          <a:p>
            <a:endParaRPr lang="en-GB" b="1" baseline="0" dirty="0"/>
          </a:p>
          <a:p>
            <a:r>
              <a:rPr lang="en-GB" b="0" baseline="0" dirty="0"/>
              <a:t>Here the </a:t>
            </a:r>
            <a:r>
              <a:rPr lang="en-GB" b="0" baseline="0" dirty="0" smtClean="0"/>
              <a:t>children </a:t>
            </a:r>
            <a:r>
              <a:rPr lang="en-GB" b="0" baseline="0" dirty="0"/>
              <a:t>can have a discussion about what pets they have at home (or a friend/family member’s pet). It gives </a:t>
            </a:r>
            <a:r>
              <a:rPr lang="en-GB" b="0" baseline="0" dirty="0" smtClean="0"/>
              <a:t>them a </a:t>
            </a:r>
            <a:r>
              <a:rPr lang="en-GB" b="0" baseline="0" dirty="0"/>
              <a:t>chance to have a discussion about what having a pet means to them and how they look after it. This can lead to a discussion on responsibility, care and friendship.</a:t>
            </a:r>
          </a:p>
          <a:p>
            <a:endParaRPr lang="en-GB" b="0" baseline="0" dirty="0"/>
          </a:p>
          <a:p>
            <a:r>
              <a:rPr lang="en-GB" b="0" baseline="0" dirty="0"/>
              <a:t>It might also be good to talk about the steps that children take to look after their pets, such as walking their dogs, feeding their cats/hamsters, playing with their rabbits etc. Why do you do these things? Why are they important? </a:t>
            </a:r>
          </a:p>
        </p:txBody>
      </p:sp>
      <p:sp>
        <p:nvSpPr>
          <p:cNvPr id="4" name="Slide Number Placeholder 3"/>
          <p:cNvSpPr>
            <a:spLocks noGrp="1"/>
          </p:cNvSpPr>
          <p:nvPr>
            <p:ph type="sldNum" sz="quarter" idx="10"/>
          </p:nvPr>
        </p:nvSpPr>
        <p:spPr/>
        <p:txBody>
          <a:bodyPr/>
          <a:lstStyle/>
          <a:p>
            <a:fld id="{5346394A-F7D5-4F08-BF67-72E513463C4B}" type="slidenum">
              <a:rPr lang="en-GB" smtClean="0"/>
              <a:pPr/>
              <a:t>2</a:t>
            </a:fld>
            <a:endParaRPr lang="en-GB"/>
          </a:p>
        </p:txBody>
      </p:sp>
    </p:spTree>
    <p:extLst>
      <p:ext uri="{BB962C8B-B14F-4D97-AF65-F5344CB8AC3E}">
        <p14:creationId xmlns:p14="http://schemas.microsoft.com/office/powerpoint/2010/main" xmlns="" val="213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latin typeface="Verdana" charset="0"/>
                <a:ea typeface="Verdana" charset="0"/>
                <a:cs typeface="Verdana" charset="0"/>
              </a:rPr>
              <a:t>Teacher Notes:</a:t>
            </a:r>
          </a:p>
          <a:p>
            <a:endParaRPr lang="en-GB" dirty="0">
              <a:latin typeface="Verdana" charset="0"/>
              <a:ea typeface="Verdana" charset="0"/>
              <a:cs typeface="Verdana" charset="0"/>
            </a:endParaRPr>
          </a:p>
          <a:p>
            <a:pPr marL="228600" indent="-228600">
              <a:buFont typeface="+mj-lt"/>
              <a:buAutoNum type="arabicPeriod"/>
            </a:pPr>
            <a:r>
              <a:rPr lang="en-GB" dirty="0">
                <a:latin typeface="Verdana" charset="0"/>
                <a:ea typeface="Verdana" charset="0"/>
                <a:cs typeface="Verdana" charset="0"/>
              </a:rPr>
              <a:t>(WATCH VIDEO/TRAILER FIRST) In the film the pets are dogs (a Jack Russell, a Pomeranian, a Newfoundland, a Shih Tzu, a Basset Hound, a </a:t>
            </a:r>
            <a:r>
              <a:rPr lang="en-GB" dirty="0" err="1">
                <a:latin typeface="Verdana" charset="0"/>
                <a:ea typeface="Verdana" charset="0"/>
                <a:cs typeface="Verdana" charset="0"/>
              </a:rPr>
              <a:t>Daschund</a:t>
            </a:r>
            <a:r>
              <a:rPr lang="en-GB" dirty="0">
                <a:latin typeface="Verdana" charset="0"/>
                <a:ea typeface="Verdana" charset="0"/>
                <a:cs typeface="Verdana" charset="0"/>
              </a:rPr>
              <a:t>, a Welsh Sheepdog and a Pug), cats, a rabbit, a hamster, a guinea pig and a parakeet. There is a white tiger which is wild but is stolen by the circus. There are also wolves that work for the circus. On the farm there are cows, sheep, chickens, a turkey and pigs. The pets are all trained and looked after by their owners whilst the farm animals are what we call ‘livestock’ as they are used for various things such as eggs (chickens), milk (cows) and cotton (sheep). They are also used for meat. The wolves and the tiger are wild and do not suit living in the city, they belong in their natural habitat or maybe in the zoo. </a:t>
            </a:r>
          </a:p>
          <a:p>
            <a:pPr marL="228600" indent="-228600">
              <a:buFont typeface="+mj-lt"/>
              <a:buAutoNum type="arabicPeriod"/>
            </a:pPr>
            <a:endParaRPr lang="en-GB" dirty="0">
              <a:latin typeface="Verdana" charset="0"/>
              <a:ea typeface="Verdana" charset="0"/>
              <a:cs typeface="Verdana" charset="0"/>
            </a:endParaRPr>
          </a:p>
          <a:p>
            <a:pPr marL="228600" indent="-228600">
              <a:buFont typeface="+mj-lt"/>
              <a:buAutoNum type="arabicPeriod"/>
            </a:pPr>
            <a:r>
              <a:rPr lang="en-GB" dirty="0">
                <a:latin typeface="Verdana" charset="0"/>
                <a:ea typeface="Verdana" charset="0"/>
                <a:cs typeface="Verdana" charset="0"/>
              </a:rPr>
              <a:t>   In the film, all of the dog characters, such as Max, Duke and </a:t>
            </a:r>
            <a:r>
              <a:rPr lang="en-GB" dirty="0" err="1">
                <a:latin typeface="Verdana" charset="0"/>
                <a:ea typeface="Verdana" charset="0"/>
                <a:cs typeface="Verdana" charset="0"/>
              </a:rPr>
              <a:t>Gidget</a:t>
            </a:r>
            <a:r>
              <a:rPr lang="en-GB" dirty="0">
                <a:latin typeface="Verdana" charset="0"/>
                <a:ea typeface="Verdana" charset="0"/>
                <a:cs typeface="Verdana" charset="0"/>
              </a:rPr>
              <a:t>, are excitable and friendly. The cat characters are mostly more relaxed/laid back and maybe lazy but can suddenly get excited or             energetic. At one point in the film, </a:t>
            </a:r>
            <a:r>
              <a:rPr lang="en-GB" dirty="0" err="1">
                <a:latin typeface="Verdana" charset="0"/>
                <a:ea typeface="Verdana" charset="0"/>
                <a:cs typeface="Verdana" charset="0"/>
              </a:rPr>
              <a:t>Gidget</a:t>
            </a:r>
            <a:r>
              <a:rPr lang="en-GB" dirty="0">
                <a:latin typeface="Verdana" charset="0"/>
                <a:ea typeface="Verdana" charset="0"/>
                <a:cs typeface="Verdana" charset="0"/>
              </a:rPr>
              <a:t> must learn how to act more like a cat in order to infiltrate the apartment where all the cats live to get her ball back. She walks differently and wears cat ears on her head. </a:t>
            </a:r>
          </a:p>
          <a:p>
            <a:pPr marL="228600" indent="-228600">
              <a:buFont typeface="+mj-lt"/>
              <a:buAutoNum type="arabicPeriod"/>
            </a:pPr>
            <a:endParaRPr lang="en-GB" dirty="0">
              <a:latin typeface="Verdana" charset="0"/>
              <a:ea typeface="Verdana" charset="0"/>
              <a:cs typeface="Verdana" charset="0"/>
            </a:endParaRPr>
          </a:p>
          <a:p>
            <a:pPr marL="228600" indent="-228600">
              <a:buFont typeface="+mj-lt"/>
              <a:buAutoNum type="arabicPeriod"/>
            </a:pPr>
            <a:r>
              <a:rPr lang="en-GB" dirty="0">
                <a:latin typeface="Verdana" charset="0"/>
                <a:ea typeface="Verdana" charset="0"/>
                <a:cs typeface="Verdana" charset="0"/>
              </a:rPr>
              <a:t>  The film begins with Max’s owners having a baby and bringing it back home. Max soon learns to love the child, named Liam, and they get along very well. However, due to Max’s overprotective nature, he becomes anxious wondering what could happen to Liam and his nerves result in him scratching all the time (typical behaviour for stressed dogs). The cone is to stop Max from itching. With help from the Sheepdog Duke he learns to face his fears and not be scared of everything. This helps him come to terms with letting Liam grow up on his own without constantly having to look after him and he does not need the cone anymore.</a:t>
            </a:r>
          </a:p>
          <a:p>
            <a:pPr marL="228600" indent="-228600">
              <a:buFont typeface="+mj-lt"/>
              <a:buAutoNum type="arabicPeriod"/>
            </a:pPr>
            <a:endParaRPr lang="en-GB" dirty="0">
              <a:latin typeface="Verdana" charset="0"/>
              <a:ea typeface="Verdana" charset="0"/>
              <a:cs typeface="Verdana" charset="0"/>
            </a:endParaRPr>
          </a:p>
          <a:p>
            <a:pPr marL="228600" indent="-228600">
              <a:buFont typeface="+mj-lt"/>
              <a:buAutoNum type="arabicPeriod"/>
            </a:pPr>
            <a:r>
              <a:rPr lang="en-GB" dirty="0">
                <a:latin typeface="Verdana" charset="0"/>
                <a:ea typeface="Verdana" charset="0"/>
                <a:cs typeface="Verdana" charset="0"/>
              </a:rPr>
              <a:t>Snowball the Rabbit has an owner who dresses him up like her favourite superhero. He believes he is a superhero himself and is recruited by a plucky dog to help rescue a tiger from the circus. </a:t>
            </a:r>
            <a:r>
              <a:rPr lang="en-GB" dirty="0" err="1">
                <a:latin typeface="Verdana" charset="0"/>
                <a:ea typeface="Verdana" charset="0"/>
                <a:cs typeface="Verdana" charset="0"/>
              </a:rPr>
              <a:t>Gidget</a:t>
            </a:r>
            <a:r>
              <a:rPr lang="en-GB" dirty="0">
                <a:latin typeface="Verdana" charset="0"/>
                <a:ea typeface="Verdana" charset="0"/>
                <a:cs typeface="Verdana" charset="0"/>
              </a:rPr>
              <a:t>, meanwhile, is asked by Max to look after his ball but loses it in an apartment full of kittens and cats. She must ask for help in learning how to be a cat so she can go undercover to get the ball back. Max’s story is about his trip to the farm and learning to come to terms with a new environment. He meets a scary Turkey, a brave dog and a lazy pig and learns to be brave and overcome his fears. At the end of the film, they all come together and use their newfound skills or friends to rescue the tiger and find him a new home. </a:t>
            </a:r>
          </a:p>
        </p:txBody>
      </p:sp>
      <p:sp>
        <p:nvSpPr>
          <p:cNvPr id="4" name="Slide Number Placeholder 3"/>
          <p:cNvSpPr>
            <a:spLocks noGrp="1"/>
          </p:cNvSpPr>
          <p:nvPr>
            <p:ph type="sldNum" sz="quarter" idx="10"/>
          </p:nvPr>
        </p:nvSpPr>
        <p:spPr/>
        <p:txBody>
          <a:bodyPr/>
          <a:lstStyle/>
          <a:p>
            <a:fld id="{5346394A-F7D5-4F08-BF67-72E513463C4B}" type="slidenum">
              <a:rPr lang="en-GB" smtClean="0"/>
              <a:pPr/>
              <a:t>3</a:t>
            </a:fld>
            <a:endParaRPr lang="en-GB"/>
          </a:p>
        </p:txBody>
      </p:sp>
    </p:spTree>
    <p:extLst>
      <p:ext uri="{BB962C8B-B14F-4D97-AF65-F5344CB8AC3E}">
        <p14:creationId xmlns:p14="http://schemas.microsoft.com/office/powerpoint/2010/main" xmlns="" val="80387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A8FD60-FC33-8444-B5A3-0EF76F879DF3}" type="slidenum">
              <a:rPr lang="en-GB" smtClean="0"/>
              <a:pPr/>
              <a:t>4</a:t>
            </a:fld>
            <a:endParaRPr lang="en-GB"/>
          </a:p>
        </p:txBody>
      </p:sp>
    </p:spTree>
    <p:extLst>
      <p:ext uri="{BB962C8B-B14F-4D97-AF65-F5344CB8AC3E}">
        <p14:creationId xmlns:p14="http://schemas.microsoft.com/office/powerpoint/2010/main" xmlns="" val="18562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5346394A-F7D5-4F08-BF67-72E513463C4B}" type="slidenum">
              <a:rPr lang="en-GB" smtClean="0"/>
              <a:pPr/>
              <a:t>5</a:t>
            </a:fld>
            <a:endParaRPr lang="en-GB"/>
          </a:p>
        </p:txBody>
      </p:sp>
    </p:spTree>
    <p:extLst>
      <p:ext uri="{BB962C8B-B14F-4D97-AF65-F5344CB8AC3E}">
        <p14:creationId xmlns:p14="http://schemas.microsoft.com/office/powerpoint/2010/main" xmlns="" val="1457618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Teacher Notes:</a:t>
            </a:r>
          </a:p>
          <a:p>
            <a:endParaRPr lang="en-GB" b="1" baseline="0" dirty="0"/>
          </a:p>
          <a:p>
            <a:r>
              <a:rPr lang="en-GB" b="0" baseline="0" dirty="0"/>
              <a:t>You may wish to refer to our resource on </a:t>
            </a:r>
            <a:r>
              <a:rPr lang="en-GB" b="1" baseline="0" dirty="0"/>
              <a:t>Creating Effective Film Reviews </a:t>
            </a:r>
            <a:r>
              <a:rPr lang="en-GB" b="0" baseline="0" dirty="0"/>
              <a:t>for Primary audiences:</a:t>
            </a:r>
            <a:endParaRPr lang="en-GB" b="1" baseline="0" dirty="0"/>
          </a:p>
          <a:p>
            <a:r>
              <a:rPr lang="en-GB" dirty="0">
                <a:hlinkClick r:id="rId3"/>
              </a:rPr>
              <a:t>https://www.intofilm.org/resources/108</a:t>
            </a:r>
            <a:endParaRPr lang="en-GB" b="0" baseline="0" dirty="0"/>
          </a:p>
        </p:txBody>
      </p:sp>
      <p:sp>
        <p:nvSpPr>
          <p:cNvPr id="4" name="Slide Number Placeholder 3"/>
          <p:cNvSpPr>
            <a:spLocks noGrp="1"/>
          </p:cNvSpPr>
          <p:nvPr>
            <p:ph type="sldNum" sz="quarter" idx="10"/>
          </p:nvPr>
        </p:nvSpPr>
        <p:spPr/>
        <p:txBody>
          <a:bodyPr/>
          <a:lstStyle/>
          <a:p>
            <a:fld id="{5346394A-F7D5-4F08-BF67-72E513463C4B}" type="slidenum">
              <a:rPr lang="en-GB" smtClean="0"/>
              <a:pPr/>
              <a:t>6</a:t>
            </a:fld>
            <a:endParaRPr lang="en-GB"/>
          </a:p>
        </p:txBody>
      </p:sp>
    </p:spTree>
    <p:extLst>
      <p:ext uri="{BB962C8B-B14F-4D97-AF65-F5344CB8AC3E}">
        <p14:creationId xmlns:p14="http://schemas.microsoft.com/office/powerpoint/2010/main" xmlns="" val="1860660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5346394A-F7D5-4F08-BF67-72E513463C4B}" type="slidenum">
              <a:rPr lang="en-GB" smtClean="0"/>
              <a:pPr/>
              <a:t>7</a:t>
            </a:fld>
            <a:endParaRPr lang="en-GB"/>
          </a:p>
        </p:txBody>
      </p:sp>
    </p:spTree>
    <p:extLst>
      <p:ext uri="{BB962C8B-B14F-4D97-AF65-F5344CB8AC3E}">
        <p14:creationId xmlns:p14="http://schemas.microsoft.com/office/powerpoint/2010/main" xmlns="" val="148479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out film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268079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IE"/>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271D4A8-9579-7B44-8761-B5F276D88347}" type="datetime1">
              <a:rPr lang="en-IE" smtClean="0"/>
              <a:pPr/>
              <a:t>02/04/2020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2E2201-D77D-704C-8279-C96012F38F54}" type="slidenum">
              <a:rPr lang="en-US" smtClean="0"/>
              <a:pPr/>
              <a:t>‹#›</a:t>
            </a:fld>
            <a:endParaRPr lang="en-US" dirty="0"/>
          </a:p>
        </p:txBody>
      </p:sp>
    </p:spTree>
    <p:extLst>
      <p:ext uri="{BB962C8B-B14F-4D97-AF65-F5344CB8AC3E}">
        <p14:creationId xmlns:p14="http://schemas.microsoft.com/office/powerpoint/2010/main" xmlns="" val="36875405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IE"/>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16DEBF8-65F0-324D-AE87-CFFBB57EAC13}" type="datetime1">
              <a:rPr lang="en-IE" smtClean="0"/>
              <a:pPr/>
              <a:t>02/04/2020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2E2201-D77D-704C-8279-C96012F38F54}" type="slidenum">
              <a:rPr lang="en-US" smtClean="0"/>
              <a:pPr/>
              <a:t>‹#›</a:t>
            </a:fld>
            <a:endParaRPr lang="en-US" dirty="0"/>
          </a:p>
        </p:txBody>
      </p:sp>
    </p:spTree>
    <p:extLst>
      <p:ext uri="{BB962C8B-B14F-4D97-AF65-F5344CB8AC3E}">
        <p14:creationId xmlns:p14="http://schemas.microsoft.com/office/powerpoint/2010/main" xmlns="" val="50975317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IE"/>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4DAE80E-09B6-3F4B-95B8-E5F46AD4C2FE}" type="datetime1">
              <a:rPr lang="en-IE" smtClean="0"/>
              <a:pPr/>
              <a:t>02/04/2020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62E2201-D77D-704C-8279-C96012F38F54}" type="slidenum">
              <a:rPr lang="en-US" smtClean="0"/>
              <a:pPr/>
              <a:t>‹#›</a:t>
            </a:fld>
            <a:endParaRPr lang="en-US" dirty="0"/>
          </a:p>
        </p:txBody>
      </p:sp>
    </p:spTree>
    <p:extLst>
      <p:ext uri="{BB962C8B-B14F-4D97-AF65-F5344CB8AC3E}">
        <p14:creationId xmlns:p14="http://schemas.microsoft.com/office/powerpoint/2010/main" xmlns="" val="29733274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bout film 1">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244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IE"/>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271D4A8-9579-7B44-8761-B5F276D88347}" type="datetime1">
              <a:rPr lang="en-IE" smtClean="0"/>
              <a:pPr/>
              <a:t>02/04/2020</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62E2201-D77D-704C-8279-C96012F38F54}" type="slidenum">
              <a:rPr lang="en-US" smtClean="0"/>
              <a:pPr/>
              <a:t>‹#›</a:t>
            </a:fld>
            <a:endParaRPr lang="en-US" dirty="0"/>
          </a:p>
        </p:txBody>
      </p:sp>
    </p:spTree>
    <p:extLst>
      <p:ext uri="{BB962C8B-B14F-4D97-AF65-F5344CB8AC3E}">
        <p14:creationId xmlns:p14="http://schemas.microsoft.com/office/powerpoint/2010/main" xmlns="" val="397132660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IE"/>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IE"/>
              <a:t>Click to edit Master text styles</a:t>
            </a:r>
          </a:p>
          <a:p>
            <a:pPr lvl="1"/>
            <a:r>
              <a:rPr lang="en-IE"/>
              <a:t>Second level</a:t>
            </a:r>
          </a:p>
          <a:p>
            <a:pPr lvl="2"/>
            <a:r>
              <a:rPr lang="en-IE"/>
              <a:t>Third level</a:t>
            </a:r>
          </a:p>
          <a:p>
            <a:pPr lvl="3"/>
            <a:r>
              <a:rPr lang="en-IE"/>
              <a:t>Fourth level</a:t>
            </a:r>
          </a:p>
          <a:p>
            <a:pPr lvl="4"/>
            <a:r>
              <a:rPr lang="en-IE"/>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16DEBF8-65F0-324D-AE87-CFFBB57EAC13}" type="datetime1">
              <a:rPr lang="en-IE" smtClean="0"/>
              <a:pPr/>
              <a:t>02/04/2020</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62E2201-D77D-704C-8279-C96012F38F54}" type="slidenum">
              <a:rPr lang="en-US" smtClean="0"/>
              <a:pPr/>
              <a:t>‹#›</a:t>
            </a:fld>
            <a:endParaRPr lang="en-US" dirty="0"/>
          </a:p>
        </p:txBody>
      </p:sp>
    </p:spTree>
    <p:extLst>
      <p:ext uri="{BB962C8B-B14F-4D97-AF65-F5344CB8AC3E}">
        <p14:creationId xmlns:p14="http://schemas.microsoft.com/office/powerpoint/2010/main" xmlns="" val="41597643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IE"/>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94DAE80E-09B6-3F4B-95B8-E5F46AD4C2FE}" type="datetime1">
              <a:rPr lang="en-IE" smtClean="0"/>
              <a:pPr/>
              <a:t>02/04/2020</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62E2201-D77D-704C-8279-C96012F38F54}" type="slidenum">
              <a:rPr lang="en-US" smtClean="0"/>
              <a:pPr/>
              <a:t>‹#›</a:t>
            </a:fld>
            <a:endParaRPr lang="en-US" dirty="0"/>
          </a:p>
        </p:txBody>
      </p:sp>
    </p:spTree>
    <p:extLst>
      <p:ext uri="{BB962C8B-B14F-4D97-AF65-F5344CB8AC3E}">
        <p14:creationId xmlns:p14="http://schemas.microsoft.com/office/powerpoint/2010/main" xmlns="" val="17056651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152400" y="6524313"/>
            <a:ext cx="4706620" cy="246221"/>
          </a:xfrm>
          <a:prstGeom prst="rect">
            <a:avLst/>
          </a:prstGeom>
          <a:noFill/>
        </p:spPr>
        <p:txBody>
          <a:bodyPr wrap="square" rtlCol="0">
            <a:spAutoFit/>
          </a:bodyPr>
          <a:lstStyle/>
          <a:p>
            <a:r>
              <a:rPr lang="en-GB" sz="1000" dirty="0">
                <a:solidFill>
                  <a:schemeClr val="bg1">
                    <a:lumMod val="75000"/>
                  </a:schemeClr>
                </a:solidFill>
                <a:latin typeface="Verdana" charset="0"/>
                <a:ea typeface="Verdana" charset="0"/>
                <a:cs typeface="Verdana" charset="0"/>
              </a:rPr>
              <a:t>The Secret Life of Pets 2</a:t>
            </a:r>
          </a:p>
        </p:txBody>
      </p:sp>
    </p:spTree>
    <p:extLst>
      <p:ext uri="{BB962C8B-B14F-4D97-AF65-F5344CB8AC3E}">
        <p14:creationId xmlns:p14="http://schemas.microsoft.com/office/powerpoint/2010/main" xmlns="" val="846720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152400" y="6524313"/>
            <a:ext cx="4706620" cy="246221"/>
          </a:xfrm>
          <a:prstGeom prst="rect">
            <a:avLst/>
          </a:prstGeom>
          <a:noFill/>
        </p:spPr>
        <p:txBody>
          <a:bodyPr wrap="square" rtlCol="0">
            <a:spAutoFit/>
          </a:bodyPr>
          <a:lstStyle/>
          <a:p>
            <a:r>
              <a:rPr lang="en-GB" sz="1000" dirty="0">
                <a:solidFill>
                  <a:schemeClr val="bg1">
                    <a:lumMod val="75000"/>
                  </a:schemeClr>
                </a:solidFill>
                <a:latin typeface="Verdana" charset="0"/>
                <a:ea typeface="Verdana" charset="0"/>
                <a:cs typeface="Verdana" charset="0"/>
              </a:rPr>
              <a:t>The Secret Life of Pets 2</a:t>
            </a:r>
            <a:endParaRPr lang="en-US" sz="1000" dirty="0">
              <a:solidFill>
                <a:schemeClr val="bg1">
                  <a:lumMod val="75000"/>
                </a:schemeClr>
              </a:solidFill>
            </a:endParaRPr>
          </a:p>
        </p:txBody>
      </p:sp>
    </p:spTree>
    <p:extLst>
      <p:ext uri="{BB962C8B-B14F-4D97-AF65-F5344CB8AC3E}">
        <p14:creationId xmlns:p14="http://schemas.microsoft.com/office/powerpoint/2010/main" xmlns="" val="191445029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mYocfuqu2A8"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xmlns="" val="0"/>
              </a:ext>
            </a:extLst>
          </a:blip>
          <a:srcRect t="-3" b="73755"/>
          <a:stretch/>
        </p:blipFill>
        <p:spPr>
          <a:xfrm>
            <a:off x="0" y="0"/>
            <a:ext cx="9144000" cy="1800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t="85047" b="-273"/>
          <a:stretch/>
        </p:blipFill>
        <p:spPr>
          <a:xfrm>
            <a:off x="0" y="5832000"/>
            <a:ext cx="9144000" cy="1044000"/>
          </a:xfrm>
          <a:prstGeom prst="rect">
            <a:avLst/>
          </a:prstGeom>
        </p:spPr>
      </p:pic>
      <p:sp>
        <p:nvSpPr>
          <p:cNvPr id="7" name="TextBox 6"/>
          <p:cNvSpPr txBox="1"/>
          <p:nvPr/>
        </p:nvSpPr>
        <p:spPr>
          <a:xfrm>
            <a:off x="283464" y="787978"/>
            <a:ext cx="8485632" cy="523220"/>
          </a:xfrm>
          <a:prstGeom prst="rect">
            <a:avLst/>
          </a:prstGeom>
          <a:noFill/>
        </p:spPr>
        <p:txBody>
          <a:bodyPr wrap="square" rtlCol="0" anchor="t">
            <a:spAutoFit/>
          </a:bodyPr>
          <a:lstStyle/>
          <a:p>
            <a:r>
              <a:rPr lang="en-GB" sz="2800" b="1" dirty="0">
                <a:solidFill>
                  <a:srgbClr val="00BEB4"/>
                </a:solidFill>
                <a:latin typeface="Verdana" charset="0"/>
                <a:ea typeface="Verdana" charset="0"/>
                <a:cs typeface="Verdana" charset="0"/>
              </a:rPr>
              <a:t>The Secret Life of Pets 2</a:t>
            </a:r>
          </a:p>
        </p:txBody>
      </p:sp>
      <p:sp>
        <p:nvSpPr>
          <p:cNvPr id="9" name="TextBox 8"/>
          <p:cNvSpPr txBox="1"/>
          <p:nvPr/>
        </p:nvSpPr>
        <p:spPr>
          <a:xfrm>
            <a:off x="292608" y="526368"/>
            <a:ext cx="2697480" cy="261610"/>
          </a:xfrm>
          <a:prstGeom prst="rect">
            <a:avLst/>
          </a:prstGeom>
          <a:noFill/>
        </p:spPr>
        <p:txBody>
          <a:bodyPr wrap="square" rtlCol="0">
            <a:spAutoFit/>
          </a:bodyPr>
          <a:lstStyle/>
          <a:p>
            <a:r>
              <a:rPr lang="en-US" sz="1100" dirty="0">
                <a:solidFill>
                  <a:schemeClr val="bg1"/>
                </a:solidFill>
                <a:latin typeface="Verdana" charset="0"/>
                <a:ea typeface="Verdana" charset="0"/>
                <a:cs typeface="Verdana" charset="0"/>
              </a:rPr>
              <a:t>FILM DISCUSSION GUIDE</a:t>
            </a:r>
          </a:p>
        </p:txBody>
      </p:sp>
      <p:sp>
        <p:nvSpPr>
          <p:cNvPr id="4" name="TextBox 3"/>
          <p:cNvSpPr txBox="1"/>
          <p:nvPr/>
        </p:nvSpPr>
        <p:spPr>
          <a:xfrm>
            <a:off x="5467322" y="5619776"/>
            <a:ext cx="3677096" cy="200055"/>
          </a:xfrm>
          <a:prstGeom prst="rect">
            <a:avLst/>
          </a:prstGeom>
          <a:noFill/>
        </p:spPr>
        <p:txBody>
          <a:bodyPr wrap="square" rtlCol="0" anchor="t">
            <a:spAutoFit/>
          </a:bodyPr>
          <a:lstStyle/>
          <a:p>
            <a:pPr algn="r"/>
            <a:r>
              <a:rPr lang="en-GB" sz="700" dirty="0">
                <a:solidFill>
                  <a:srgbClr val="FFFFFF"/>
                </a:solidFill>
                <a:latin typeface="Verdana" charset="0"/>
                <a:ea typeface="Verdana" charset="0"/>
                <a:cs typeface="Verdana" charset="0"/>
              </a:rPr>
              <a:t>MGM © (1959) All rights reserved.</a:t>
            </a:r>
          </a:p>
        </p:txBody>
      </p:sp>
      <p:sp>
        <p:nvSpPr>
          <p:cNvPr id="10" name="TextBox 9"/>
          <p:cNvSpPr txBox="1"/>
          <p:nvPr/>
        </p:nvSpPr>
        <p:spPr>
          <a:xfrm>
            <a:off x="292608" y="1248552"/>
            <a:ext cx="7347712" cy="479811"/>
          </a:xfrm>
          <a:prstGeom prst="rect">
            <a:avLst/>
          </a:prstGeom>
          <a:noFill/>
        </p:spPr>
        <p:txBody>
          <a:bodyPr wrap="square" rtlCol="0">
            <a:spAutoFit/>
          </a:bodyPr>
          <a:lstStyle/>
          <a:p>
            <a:pPr>
              <a:lnSpc>
                <a:spcPct val="150000"/>
              </a:lnSpc>
            </a:pPr>
            <a:r>
              <a:rPr lang="en-GB" sz="900" dirty="0">
                <a:solidFill>
                  <a:schemeClr val="bg1"/>
                </a:solidFill>
                <a:latin typeface="Verdana" charset="0"/>
                <a:ea typeface="Verdana" charset="0"/>
                <a:cs typeface="Verdana" charset="0"/>
              </a:rPr>
              <a:t>US | 2019 | 86 mins | Dir: Chris Renaud | Cert. U | Engaging for ages 5-11</a:t>
            </a:r>
          </a:p>
          <a:p>
            <a:pPr>
              <a:lnSpc>
                <a:spcPct val="150000"/>
              </a:lnSpc>
            </a:pPr>
            <a:r>
              <a:rPr lang="en-GB" sz="900" dirty="0">
                <a:solidFill>
                  <a:schemeClr val="bg1"/>
                </a:solidFill>
                <a:latin typeface="Verdana" charset="0"/>
                <a:ea typeface="Verdana" charset="0"/>
                <a:cs typeface="Verdana" charset="0"/>
              </a:rPr>
              <a:t>Curriculum links: PSHE, Art &amp; Design</a:t>
            </a:r>
          </a:p>
        </p:txBody>
      </p:sp>
      <p:pic>
        <p:nvPicPr>
          <p:cNvPr id="6" name="Picture 5">
            <a:extLst>
              <a:ext uri="{FF2B5EF4-FFF2-40B4-BE49-F238E27FC236}">
                <a16:creationId xmlns:a16="http://schemas.microsoft.com/office/drawing/2014/main" xmlns="" id="{C588310E-96C3-448D-B4A6-0C89D11B7777}"/>
              </a:ext>
            </a:extLst>
          </p:cNvPr>
          <p:cNvPicPr>
            <a:picLocks noChangeAspect="1"/>
          </p:cNvPicPr>
          <p:nvPr/>
        </p:nvPicPr>
        <p:blipFill rotWithShape="1">
          <a:blip r:embed="rId4"/>
          <a:srcRect r="604" b="18894"/>
          <a:stretch/>
        </p:blipFill>
        <p:spPr>
          <a:xfrm>
            <a:off x="2179" y="1800000"/>
            <a:ext cx="9141821" cy="4032000"/>
          </a:xfrm>
          <a:prstGeom prst="rect">
            <a:avLst/>
          </a:prstGeom>
        </p:spPr>
      </p:pic>
      <p:sp>
        <p:nvSpPr>
          <p:cNvPr id="3" name="Rectangle 2">
            <a:extLst>
              <a:ext uri="{FF2B5EF4-FFF2-40B4-BE49-F238E27FC236}">
                <a16:creationId xmlns:a16="http://schemas.microsoft.com/office/drawing/2014/main" xmlns="" id="{3DE8DD58-4A45-4B9D-98A8-D42931C6D06E}"/>
              </a:ext>
            </a:extLst>
          </p:cNvPr>
          <p:cNvSpPr/>
          <p:nvPr/>
        </p:nvSpPr>
        <p:spPr>
          <a:xfrm>
            <a:off x="6348618" y="5555001"/>
            <a:ext cx="3849496" cy="276999"/>
          </a:xfrm>
          <a:prstGeom prst="rect">
            <a:avLst/>
          </a:prstGeom>
        </p:spPr>
        <p:txBody>
          <a:bodyPr wrap="square">
            <a:spAutoFit/>
          </a:bodyPr>
          <a:lstStyle/>
          <a:p>
            <a:r>
              <a:rPr lang="en-GB" sz="1200" dirty="0"/>
              <a:t>Universal Pictures </a:t>
            </a:r>
            <a:r>
              <a:rPr lang="en-GB" sz="1200" dirty="0">
                <a:solidFill>
                  <a:srgbClr val="222222"/>
                </a:solidFill>
                <a:latin typeface="arial" panose="020B0604020202020204" pitchFamily="34" charset="0"/>
              </a:rPr>
              <a:t>© All rights reserved</a:t>
            </a:r>
            <a:r>
              <a:rPr lang="en-GB" sz="1200" dirty="0"/>
              <a:t> </a:t>
            </a:r>
          </a:p>
        </p:txBody>
      </p:sp>
    </p:spTree>
    <p:extLst>
      <p:ext uri="{BB962C8B-B14F-4D97-AF65-F5344CB8AC3E}">
        <p14:creationId xmlns:p14="http://schemas.microsoft.com/office/powerpoint/2010/main" xmlns="" val="137533418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286993" y="0"/>
            <a:ext cx="48570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49322" y="1716190"/>
            <a:ext cx="3075454" cy="3127075"/>
          </a:xfrm>
          <a:prstGeom prst="rect">
            <a:avLst/>
          </a:prstGeom>
          <a:noFill/>
        </p:spPr>
        <p:txBody>
          <a:bodyPr wrap="square" rtlCol="0">
            <a:spAutoFit/>
          </a:bodyPr>
          <a:lstStyle/>
          <a:p>
            <a:pPr lvl="0">
              <a:lnSpc>
                <a:spcPts val="3000"/>
              </a:lnSpc>
            </a:pPr>
            <a:r>
              <a:rPr lang="en-GB" sz="2000" dirty="0">
                <a:solidFill>
                  <a:schemeClr val="tx1">
                    <a:lumMod val="75000"/>
                    <a:lumOff val="25000"/>
                  </a:schemeClr>
                </a:solidFill>
                <a:latin typeface="Verdana" charset="0"/>
                <a:ea typeface="Verdana" charset="0"/>
                <a:cs typeface="Verdana" charset="0"/>
              </a:rPr>
              <a:t>Do any of you have pets at home or in your family?</a:t>
            </a:r>
          </a:p>
          <a:p>
            <a:pPr lvl="0">
              <a:lnSpc>
                <a:spcPts val="3000"/>
              </a:lnSpc>
            </a:pPr>
            <a:endParaRPr lang="en-GB" sz="2000" dirty="0">
              <a:solidFill>
                <a:schemeClr val="tx1">
                  <a:lumMod val="75000"/>
                  <a:lumOff val="25000"/>
                </a:schemeClr>
              </a:solidFill>
              <a:latin typeface="Verdana" charset="0"/>
              <a:ea typeface="Verdana" charset="0"/>
              <a:cs typeface="Verdana" charset="0"/>
            </a:endParaRPr>
          </a:p>
          <a:p>
            <a:pPr lvl="0">
              <a:lnSpc>
                <a:spcPts val="3000"/>
              </a:lnSpc>
            </a:pPr>
            <a:r>
              <a:rPr lang="en-GB" sz="2000" dirty="0">
                <a:solidFill>
                  <a:schemeClr val="tx1">
                    <a:lumMod val="75000"/>
                    <a:lumOff val="25000"/>
                  </a:schemeClr>
                </a:solidFill>
                <a:latin typeface="Verdana" charset="0"/>
                <a:ea typeface="Verdana" charset="0"/>
                <a:cs typeface="Verdana" charset="0"/>
              </a:rPr>
              <a:t>Do you look after your pets? What ways do they look after you?</a:t>
            </a:r>
            <a:br>
              <a:rPr lang="en-GB" sz="2000" dirty="0">
                <a:solidFill>
                  <a:schemeClr val="tx1">
                    <a:lumMod val="75000"/>
                    <a:lumOff val="25000"/>
                  </a:schemeClr>
                </a:solidFill>
                <a:latin typeface="Verdana" charset="0"/>
                <a:ea typeface="Verdana" charset="0"/>
                <a:cs typeface="Verdana" charset="0"/>
              </a:rPr>
            </a:br>
            <a:endParaRPr lang="en-GB" sz="2000" dirty="0">
              <a:solidFill>
                <a:schemeClr val="tx1">
                  <a:lumMod val="75000"/>
                  <a:lumOff val="25000"/>
                </a:schemeClr>
              </a:solidFill>
              <a:latin typeface="Verdana" charset="0"/>
              <a:ea typeface="Verdana" charset="0"/>
              <a:cs typeface="Verdana" charset="0"/>
            </a:endParaRPr>
          </a:p>
        </p:txBody>
      </p:sp>
      <p:sp>
        <p:nvSpPr>
          <p:cNvPr id="4" name="TextBox 3"/>
          <p:cNvSpPr txBox="1"/>
          <p:nvPr/>
        </p:nvSpPr>
        <p:spPr>
          <a:xfrm>
            <a:off x="4625571" y="536515"/>
            <a:ext cx="3672378" cy="954107"/>
          </a:xfrm>
          <a:prstGeom prst="rect">
            <a:avLst/>
          </a:prstGeom>
          <a:noFill/>
        </p:spPr>
        <p:txBody>
          <a:bodyPr wrap="square" rtlCol="0">
            <a:spAutoFit/>
          </a:bodyPr>
          <a:lstStyle/>
          <a:p>
            <a:r>
              <a:rPr lang="en-GB" sz="2800" b="1" dirty="0">
                <a:solidFill>
                  <a:srgbClr val="00BEB4"/>
                </a:solidFill>
                <a:latin typeface="Verdana" charset="0"/>
                <a:ea typeface="Verdana" charset="0"/>
                <a:cs typeface="Verdana" charset="0"/>
              </a:rPr>
              <a:t>Talk about it before the film</a:t>
            </a:r>
            <a:endParaRPr lang="en-US" sz="2800" dirty="0">
              <a:solidFill>
                <a:srgbClr val="00BEB4"/>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xmlns="" val="0"/>
              </a:ext>
            </a:extLst>
          </a:blip>
          <a:srcRect t="86683" b="-853"/>
          <a:stretch/>
        </p:blipFill>
        <p:spPr>
          <a:xfrm>
            <a:off x="0" y="5951875"/>
            <a:ext cx="9144000" cy="972000"/>
          </a:xfrm>
          <a:prstGeom prst="rect">
            <a:avLst/>
          </a:prstGeom>
        </p:spPr>
      </p:pic>
      <p:sp>
        <p:nvSpPr>
          <p:cNvPr id="7" name="TextBox 6"/>
          <p:cNvSpPr txBox="1"/>
          <p:nvPr/>
        </p:nvSpPr>
        <p:spPr>
          <a:xfrm>
            <a:off x="152400" y="6524313"/>
            <a:ext cx="4706620" cy="246221"/>
          </a:xfrm>
          <a:prstGeom prst="rect">
            <a:avLst/>
          </a:prstGeom>
          <a:noFill/>
        </p:spPr>
        <p:txBody>
          <a:bodyPr wrap="square" rtlCol="0">
            <a:spAutoFit/>
          </a:bodyPr>
          <a:lstStyle/>
          <a:p>
            <a:r>
              <a:rPr lang="en-GB" sz="1000" dirty="0">
                <a:solidFill>
                  <a:schemeClr val="bg1">
                    <a:lumMod val="75000"/>
                  </a:schemeClr>
                </a:solidFill>
                <a:latin typeface="Verdana" charset="0"/>
                <a:ea typeface="Verdana" charset="0"/>
                <a:cs typeface="Verdana" charset="0"/>
              </a:rPr>
              <a:t>The Secret Life of Pets 2</a:t>
            </a:r>
          </a:p>
        </p:txBody>
      </p:sp>
      <p:sp>
        <p:nvSpPr>
          <p:cNvPr id="8" name="TextBox 7"/>
          <p:cNvSpPr txBox="1"/>
          <p:nvPr/>
        </p:nvSpPr>
        <p:spPr>
          <a:xfrm>
            <a:off x="1453415" y="6187365"/>
            <a:ext cx="2823389" cy="200055"/>
          </a:xfrm>
          <a:prstGeom prst="rect">
            <a:avLst/>
          </a:prstGeom>
          <a:noFill/>
        </p:spPr>
        <p:txBody>
          <a:bodyPr wrap="square" rtlCol="0" anchor="t">
            <a:spAutoFit/>
          </a:bodyPr>
          <a:lstStyle/>
          <a:p>
            <a:pPr algn="r"/>
            <a:r>
              <a:rPr lang="en-GB" sz="700" dirty="0">
                <a:solidFill>
                  <a:schemeClr val="bg1"/>
                </a:solidFill>
                <a:latin typeface="Verdana" charset="0"/>
                <a:ea typeface="Verdana" charset="0"/>
                <a:cs typeface="Verdana" charset="0"/>
              </a:rPr>
              <a:t>MGM © (1959) All rights reserved.</a:t>
            </a:r>
          </a:p>
        </p:txBody>
      </p:sp>
      <p:pic>
        <p:nvPicPr>
          <p:cNvPr id="11" name="Picture 10">
            <a:extLst>
              <a:ext uri="{FF2B5EF4-FFF2-40B4-BE49-F238E27FC236}">
                <a16:creationId xmlns:a16="http://schemas.microsoft.com/office/drawing/2014/main" xmlns="" id="{0FF6E531-D129-4C09-BFF5-0B0BD87122B0}"/>
              </a:ext>
            </a:extLst>
          </p:cNvPr>
          <p:cNvPicPr>
            <a:picLocks noChangeAspect="1"/>
          </p:cNvPicPr>
          <p:nvPr/>
        </p:nvPicPr>
        <p:blipFill rotWithShape="1">
          <a:blip r:embed="rId4"/>
          <a:srcRect l="26069" r="41934"/>
          <a:stretch/>
        </p:blipFill>
        <p:spPr>
          <a:xfrm>
            <a:off x="0" y="1"/>
            <a:ext cx="4308937" cy="6387420"/>
          </a:xfrm>
          <a:prstGeom prst="rect">
            <a:avLst/>
          </a:prstGeom>
        </p:spPr>
      </p:pic>
      <p:sp>
        <p:nvSpPr>
          <p:cNvPr id="10" name="Rectangle 9">
            <a:extLst>
              <a:ext uri="{FF2B5EF4-FFF2-40B4-BE49-F238E27FC236}">
                <a16:creationId xmlns:a16="http://schemas.microsoft.com/office/drawing/2014/main" xmlns="" id="{452F2DA9-DA8E-4616-951C-C079BFAE797A}"/>
              </a:ext>
            </a:extLst>
          </p:cNvPr>
          <p:cNvSpPr/>
          <p:nvPr/>
        </p:nvSpPr>
        <p:spPr>
          <a:xfrm>
            <a:off x="1647664" y="6084707"/>
            <a:ext cx="3849496" cy="276999"/>
          </a:xfrm>
          <a:prstGeom prst="rect">
            <a:avLst/>
          </a:prstGeom>
        </p:spPr>
        <p:txBody>
          <a:bodyPr wrap="square">
            <a:spAutoFit/>
          </a:bodyPr>
          <a:lstStyle/>
          <a:p>
            <a:r>
              <a:rPr lang="en-GB" sz="1200" dirty="0"/>
              <a:t>Universal Pictures </a:t>
            </a:r>
            <a:r>
              <a:rPr lang="en-GB" sz="1200" dirty="0">
                <a:solidFill>
                  <a:srgbClr val="222222"/>
                </a:solidFill>
                <a:latin typeface="arial" panose="020B0604020202020204" pitchFamily="34" charset="0"/>
              </a:rPr>
              <a:t>© All rights reserved</a:t>
            </a:r>
            <a:r>
              <a:rPr lang="en-GB" sz="1200" dirty="0"/>
              <a:t> </a:t>
            </a:r>
          </a:p>
        </p:txBody>
      </p:sp>
    </p:spTree>
    <p:extLst>
      <p:ext uri="{BB962C8B-B14F-4D97-AF65-F5344CB8AC3E}">
        <p14:creationId xmlns:p14="http://schemas.microsoft.com/office/powerpoint/2010/main" xmlns="" val="46727920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49300" y="1286141"/>
            <a:ext cx="8186356" cy="4512069"/>
          </a:xfrm>
          <a:prstGeom prst="rect">
            <a:avLst/>
          </a:prstGeom>
          <a:noFill/>
        </p:spPr>
        <p:txBody>
          <a:bodyPr wrap="square" rtlCol="0" anchor="t">
            <a:spAutoFit/>
          </a:bodyPr>
          <a:lstStyle/>
          <a:p>
            <a:pPr marL="457200" indent="-457200">
              <a:lnSpc>
                <a:spcPts val="3000"/>
              </a:lnSpc>
              <a:spcAft>
                <a:spcPts val="600"/>
              </a:spcAft>
              <a:buClr>
                <a:srgbClr val="00BEB4"/>
              </a:buClr>
              <a:buFont typeface="+mj-lt"/>
              <a:buAutoNum type="arabicPeriod"/>
            </a:pPr>
            <a:r>
              <a:rPr lang="en-GB" sz="2000" dirty="0">
                <a:solidFill>
                  <a:schemeClr val="tx1">
                    <a:lumMod val="75000"/>
                    <a:lumOff val="25000"/>
                  </a:schemeClr>
                </a:solidFill>
                <a:latin typeface="Verdana" charset="0"/>
                <a:ea typeface="Verdana" charset="0"/>
                <a:cs typeface="Verdana" charset="0"/>
              </a:rPr>
              <a:t>How many different animals did you spot in the film? Were all of them pets? </a:t>
            </a:r>
          </a:p>
          <a:p>
            <a:pPr marL="457200" indent="-457200">
              <a:lnSpc>
                <a:spcPts val="3000"/>
              </a:lnSpc>
              <a:spcAft>
                <a:spcPts val="600"/>
              </a:spcAft>
              <a:buClr>
                <a:srgbClr val="00BEB4"/>
              </a:buClr>
              <a:buFont typeface="+mj-lt"/>
              <a:buAutoNum type="arabicPeriod"/>
            </a:pPr>
            <a:r>
              <a:rPr lang="en-GB" sz="2000" dirty="0">
                <a:solidFill>
                  <a:schemeClr val="tx1">
                    <a:lumMod val="75000"/>
                    <a:lumOff val="25000"/>
                  </a:schemeClr>
                </a:solidFill>
                <a:latin typeface="Verdana" charset="0"/>
                <a:ea typeface="Verdana" charset="0"/>
                <a:cs typeface="Verdana" charset="0"/>
              </a:rPr>
              <a:t>In the film, what is the biggest difference between the dog characters and the cat characters? What do you think are the differences in real life?</a:t>
            </a:r>
          </a:p>
          <a:p>
            <a:pPr marL="457200" indent="-457200">
              <a:lnSpc>
                <a:spcPts val="3000"/>
              </a:lnSpc>
              <a:spcAft>
                <a:spcPts val="600"/>
              </a:spcAft>
              <a:buClr>
                <a:srgbClr val="00BEB4"/>
              </a:buClr>
              <a:buFont typeface="+mj-lt"/>
              <a:buAutoNum type="arabicPeriod"/>
            </a:pPr>
            <a:r>
              <a:rPr lang="en-GB" sz="2000" dirty="0">
                <a:solidFill>
                  <a:schemeClr val="tx1">
                    <a:lumMod val="75000"/>
                    <a:lumOff val="25000"/>
                  </a:schemeClr>
                </a:solidFill>
                <a:latin typeface="Verdana" charset="0"/>
                <a:ea typeface="Verdana" charset="0"/>
                <a:cs typeface="Verdana" charset="0"/>
              </a:rPr>
              <a:t>Max, the dog, has to wear a cone in the film. Do you remember why? Is he wearing a cone by the end of the film?</a:t>
            </a:r>
          </a:p>
          <a:p>
            <a:pPr marL="457200" indent="-457200">
              <a:lnSpc>
                <a:spcPts val="3000"/>
              </a:lnSpc>
              <a:spcAft>
                <a:spcPts val="600"/>
              </a:spcAft>
              <a:buClr>
                <a:srgbClr val="00BEB4"/>
              </a:buClr>
              <a:buFont typeface="+mj-lt"/>
              <a:buAutoNum type="arabicPeriod"/>
            </a:pPr>
            <a:r>
              <a:rPr lang="en-GB" sz="2000" dirty="0">
                <a:solidFill>
                  <a:schemeClr val="tx1">
                    <a:lumMod val="75000"/>
                    <a:lumOff val="25000"/>
                  </a:schemeClr>
                </a:solidFill>
                <a:latin typeface="Verdana" charset="0"/>
                <a:ea typeface="Verdana" charset="0"/>
                <a:cs typeface="Verdana" charset="0"/>
              </a:rPr>
              <a:t>Snowball the Rabbit, </a:t>
            </a:r>
            <a:r>
              <a:rPr lang="en-GB" sz="2000" dirty="0" err="1">
                <a:solidFill>
                  <a:schemeClr val="tx1">
                    <a:lumMod val="75000"/>
                    <a:lumOff val="25000"/>
                  </a:schemeClr>
                </a:solidFill>
                <a:latin typeface="Verdana" charset="0"/>
                <a:ea typeface="Verdana" charset="0"/>
                <a:cs typeface="Verdana" charset="0"/>
              </a:rPr>
              <a:t>Gidget</a:t>
            </a:r>
            <a:r>
              <a:rPr lang="en-GB" sz="2000" dirty="0">
                <a:solidFill>
                  <a:schemeClr val="tx1">
                    <a:lumMod val="75000"/>
                    <a:lumOff val="25000"/>
                  </a:schemeClr>
                </a:solidFill>
                <a:latin typeface="Verdana" charset="0"/>
                <a:ea typeface="Verdana" charset="0"/>
                <a:cs typeface="Verdana" charset="0"/>
              </a:rPr>
              <a:t> the dog and Max the dog all have different stories in the film which come together at the end. Which story was your favourite and why?</a:t>
            </a:r>
          </a:p>
        </p:txBody>
      </p:sp>
      <p:sp>
        <p:nvSpPr>
          <p:cNvPr id="10" name="TextBox 9"/>
          <p:cNvSpPr txBox="1"/>
          <p:nvPr/>
        </p:nvSpPr>
        <p:spPr>
          <a:xfrm>
            <a:off x="749300" y="536515"/>
            <a:ext cx="5915660" cy="523220"/>
          </a:xfrm>
          <a:prstGeom prst="rect">
            <a:avLst/>
          </a:prstGeom>
          <a:noFill/>
        </p:spPr>
        <p:txBody>
          <a:bodyPr wrap="square" rtlCol="0">
            <a:spAutoFit/>
          </a:bodyPr>
          <a:lstStyle/>
          <a:p>
            <a:r>
              <a:rPr lang="en-GB" sz="2800" b="1" dirty="0">
                <a:solidFill>
                  <a:srgbClr val="00BEB4"/>
                </a:solidFill>
                <a:latin typeface="Verdana" charset="0"/>
                <a:ea typeface="Verdana" charset="0"/>
                <a:cs typeface="Verdana" charset="0"/>
              </a:rPr>
              <a:t>Discussion points</a:t>
            </a:r>
            <a:endParaRPr lang="en-US" sz="2800" dirty="0">
              <a:solidFill>
                <a:srgbClr val="00BEB4"/>
              </a:solidFill>
            </a:endParaRPr>
          </a:p>
        </p:txBody>
      </p:sp>
    </p:spTree>
    <p:extLst>
      <p:ext uri="{BB962C8B-B14F-4D97-AF65-F5344CB8AC3E}">
        <p14:creationId xmlns:p14="http://schemas.microsoft.com/office/powerpoint/2010/main" xmlns="" val="1786700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49299" y="538660"/>
            <a:ext cx="768243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EB4"/>
                </a:solidFill>
                <a:effectLst/>
                <a:uLnTx/>
                <a:uFillTx/>
                <a:latin typeface="Verdana" charset="0"/>
                <a:ea typeface="Verdana" charset="0"/>
                <a:cs typeface="Verdana" charset="0"/>
              </a:rPr>
              <a:t>The Secret Life of Pets 2</a:t>
            </a:r>
          </a:p>
        </p:txBody>
      </p:sp>
      <p:pic>
        <p:nvPicPr>
          <p:cNvPr id="2" name="Online Media 1">
            <a:hlinkClick r:id="" action="ppaction://media"/>
            <a:extLst>
              <a:ext uri="{FF2B5EF4-FFF2-40B4-BE49-F238E27FC236}">
                <a16:creationId xmlns:a16="http://schemas.microsoft.com/office/drawing/2014/main" xmlns="" id="{2CBB7847-E9D2-4878-A067-CDBF9AB2BFB5}"/>
              </a:ext>
            </a:extLst>
          </p:cNvPr>
          <p:cNvPicPr>
            <a:picLocks noRot="1" noChangeAspect="1"/>
          </p:cNvPicPr>
          <p:nvPr>
            <a:videoFile r:link="rId1"/>
          </p:nvPr>
        </p:nvPicPr>
        <p:blipFill>
          <a:blip r:embed="rId5"/>
          <a:stretch>
            <a:fillRect/>
          </a:stretch>
        </p:blipFill>
        <p:spPr>
          <a:xfrm>
            <a:off x="539262" y="1160585"/>
            <a:ext cx="7892468" cy="4439513"/>
          </a:xfrm>
          <a:prstGeom prst="rect">
            <a:avLst/>
          </a:prstGeom>
        </p:spPr>
      </p:pic>
    </p:spTree>
    <p:extLst>
      <p:ext uri="{BB962C8B-B14F-4D97-AF65-F5344CB8AC3E}">
        <p14:creationId xmlns:p14="http://schemas.microsoft.com/office/powerpoint/2010/main" xmlns="" val="209999996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49300" y="1288286"/>
            <a:ext cx="6334671" cy="3511795"/>
          </a:xfrm>
          <a:prstGeom prst="rect">
            <a:avLst/>
          </a:prstGeom>
          <a:noFill/>
        </p:spPr>
        <p:txBody>
          <a:bodyPr wrap="square" rtlCol="0" anchor="t">
            <a:spAutoFit/>
          </a:bodyPr>
          <a:lstStyle/>
          <a:p>
            <a:pPr>
              <a:lnSpc>
                <a:spcPts val="3000"/>
              </a:lnSpc>
            </a:pPr>
            <a:r>
              <a:rPr lang="en-GB" sz="2000" dirty="0">
                <a:solidFill>
                  <a:schemeClr val="bg1"/>
                </a:solidFill>
                <a:latin typeface="Verdana" charset="0"/>
                <a:ea typeface="Verdana" charset="0"/>
                <a:cs typeface="Verdana" charset="0"/>
              </a:rPr>
              <a:t>Take an animal from this film and list all of the characteristics that the animals are known for. </a:t>
            </a:r>
          </a:p>
          <a:p>
            <a:pPr>
              <a:lnSpc>
                <a:spcPts val="3000"/>
              </a:lnSpc>
            </a:pPr>
            <a:endParaRPr lang="en-GB" sz="2000" dirty="0">
              <a:solidFill>
                <a:schemeClr val="bg1"/>
              </a:solidFill>
              <a:latin typeface="Verdana" charset="0"/>
              <a:ea typeface="Verdana" charset="0"/>
              <a:cs typeface="Verdana" charset="0"/>
            </a:endParaRPr>
          </a:p>
          <a:p>
            <a:pPr>
              <a:lnSpc>
                <a:spcPts val="3000"/>
              </a:lnSpc>
            </a:pPr>
            <a:r>
              <a:rPr lang="en-GB" sz="2000" dirty="0">
                <a:solidFill>
                  <a:schemeClr val="bg1"/>
                </a:solidFill>
                <a:latin typeface="Verdana" charset="0"/>
                <a:ea typeface="Verdana" charset="0"/>
                <a:cs typeface="Verdana" charset="0"/>
              </a:rPr>
              <a:t>What secret life would this animal lead? You can write these down or draw pictures to show what they get up to when there are no owners around.</a:t>
            </a:r>
          </a:p>
          <a:p>
            <a:pPr>
              <a:lnSpc>
                <a:spcPts val="3000"/>
              </a:lnSpc>
            </a:pPr>
            <a:endParaRPr lang="en-GB" sz="2000" dirty="0">
              <a:solidFill>
                <a:schemeClr val="bg1"/>
              </a:solidFill>
              <a:latin typeface="Verdana" charset="0"/>
              <a:ea typeface="Verdana" charset="0"/>
              <a:cs typeface="Verdana" charset="0"/>
            </a:endParaRPr>
          </a:p>
          <a:p>
            <a:pPr>
              <a:lnSpc>
                <a:spcPts val="3000"/>
              </a:lnSpc>
            </a:pPr>
            <a:endParaRPr lang="en-GB" sz="2000" dirty="0">
              <a:solidFill>
                <a:schemeClr val="bg1"/>
              </a:solidFill>
              <a:latin typeface="Verdana" charset="0"/>
              <a:ea typeface="Verdana" charset="0"/>
              <a:cs typeface="Verdana" charset="0"/>
            </a:endParaRPr>
          </a:p>
        </p:txBody>
      </p:sp>
      <p:sp>
        <p:nvSpPr>
          <p:cNvPr id="10" name="TextBox 9"/>
          <p:cNvSpPr txBox="1"/>
          <p:nvPr/>
        </p:nvSpPr>
        <p:spPr>
          <a:xfrm>
            <a:off x="749300" y="538660"/>
            <a:ext cx="5915660" cy="523220"/>
          </a:xfrm>
          <a:prstGeom prst="rect">
            <a:avLst/>
          </a:prstGeom>
          <a:noFill/>
        </p:spPr>
        <p:txBody>
          <a:bodyPr wrap="square" rtlCol="0">
            <a:spAutoFit/>
          </a:bodyPr>
          <a:lstStyle/>
          <a:p>
            <a:r>
              <a:rPr lang="en-GB" sz="2800" b="1" dirty="0">
                <a:solidFill>
                  <a:schemeClr val="bg1">
                    <a:lumMod val="95000"/>
                  </a:schemeClr>
                </a:solidFill>
                <a:latin typeface="Verdana" charset="0"/>
                <a:ea typeface="Verdana" charset="0"/>
                <a:cs typeface="Verdana" charset="0"/>
              </a:rPr>
              <a:t>Extension activities</a:t>
            </a:r>
            <a:endParaRPr lang="en-US" sz="2800" dirty="0">
              <a:solidFill>
                <a:schemeClr val="bg1">
                  <a:lumMod val="95000"/>
                </a:schemeClr>
              </a:solidFill>
            </a:endParaRPr>
          </a:p>
        </p:txBody>
      </p:sp>
    </p:spTree>
    <p:extLst>
      <p:ext uri="{BB962C8B-B14F-4D97-AF65-F5344CB8AC3E}">
        <p14:creationId xmlns:p14="http://schemas.microsoft.com/office/powerpoint/2010/main" xmlns="" val="201213081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49300" y="1288286"/>
            <a:ext cx="6250940" cy="2357633"/>
          </a:xfrm>
          <a:prstGeom prst="rect">
            <a:avLst/>
          </a:prstGeom>
          <a:noFill/>
        </p:spPr>
        <p:txBody>
          <a:bodyPr wrap="square" rtlCol="0">
            <a:spAutoFit/>
          </a:bodyPr>
          <a:lstStyle/>
          <a:p>
            <a:pPr>
              <a:lnSpc>
                <a:spcPts val="3000"/>
              </a:lnSpc>
            </a:pPr>
            <a:r>
              <a:rPr lang="en-GB" sz="2000" dirty="0">
                <a:solidFill>
                  <a:schemeClr val="tx1">
                    <a:lumMod val="75000"/>
                    <a:lumOff val="25000"/>
                  </a:schemeClr>
                </a:solidFill>
                <a:latin typeface="Verdana" charset="0"/>
                <a:ea typeface="Verdana" charset="0"/>
                <a:cs typeface="Verdana" charset="0"/>
              </a:rPr>
              <a:t>Bring your ideas together in a review and share it on our Into Film clubs’ website. You could include a summary of the story, mention other films that it’s similar to, describe what you particularly liked or disliked and give it your star rating.</a:t>
            </a:r>
          </a:p>
        </p:txBody>
      </p:sp>
      <p:sp>
        <p:nvSpPr>
          <p:cNvPr id="10" name="TextBox 9"/>
          <p:cNvSpPr txBox="1"/>
          <p:nvPr/>
        </p:nvSpPr>
        <p:spPr>
          <a:xfrm>
            <a:off x="749300" y="538660"/>
            <a:ext cx="5915660" cy="523220"/>
          </a:xfrm>
          <a:prstGeom prst="rect">
            <a:avLst/>
          </a:prstGeom>
          <a:noFill/>
        </p:spPr>
        <p:txBody>
          <a:bodyPr wrap="square" rtlCol="0">
            <a:spAutoFit/>
          </a:bodyPr>
          <a:lstStyle/>
          <a:p>
            <a:r>
              <a:rPr lang="en-GB" sz="2800" b="1" dirty="0">
                <a:solidFill>
                  <a:srgbClr val="00BEB4"/>
                </a:solidFill>
                <a:latin typeface="Verdana" charset="0"/>
                <a:ea typeface="Verdana" charset="0"/>
                <a:cs typeface="Verdana" charset="0"/>
              </a:rPr>
              <a:t>Write about it</a:t>
            </a:r>
            <a:endParaRPr lang="en-US" sz="2800" dirty="0">
              <a:solidFill>
                <a:srgbClr val="00BEB4"/>
              </a:solidFill>
            </a:endParaRPr>
          </a:p>
        </p:txBody>
      </p:sp>
    </p:spTree>
    <p:extLst>
      <p:ext uri="{BB962C8B-B14F-4D97-AF65-F5344CB8AC3E}">
        <p14:creationId xmlns:p14="http://schemas.microsoft.com/office/powerpoint/2010/main" xmlns="" val="89477843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751286" y="1306920"/>
            <a:ext cx="4128763" cy="639791"/>
          </a:xfrm>
          <a:prstGeom prst="rect">
            <a:avLst/>
          </a:prstGeom>
          <a:noFill/>
        </p:spPr>
        <p:txBody>
          <a:bodyPr wrap="square" rtlCol="0">
            <a:spAutoFit/>
          </a:bodyPr>
          <a:lstStyle/>
          <a:p>
            <a:r>
              <a:rPr lang="en-GB" sz="2000" b="1" dirty="0">
                <a:solidFill>
                  <a:schemeClr val="bg1">
                    <a:lumMod val="95000"/>
                  </a:schemeClr>
                </a:solidFill>
                <a:latin typeface="Verdana" charset="0"/>
                <a:ea typeface="Verdana" charset="0"/>
                <a:cs typeface="Verdana" charset="0"/>
              </a:rPr>
              <a:t>Oddball and the Penguins</a:t>
            </a:r>
          </a:p>
          <a:p>
            <a:pPr>
              <a:lnSpc>
                <a:spcPct val="150000"/>
              </a:lnSpc>
            </a:pPr>
            <a:r>
              <a:rPr lang="en-GB" sz="1200" dirty="0">
                <a:solidFill>
                  <a:srgbClr val="00BEB4"/>
                </a:solidFill>
                <a:latin typeface="Verdana" charset="0"/>
                <a:ea typeface="Verdana" charset="0"/>
                <a:cs typeface="Verdana" charset="0"/>
              </a:rPr>
              <a:t>2012 | Cert. U | Engaging for ages 5-11</a:t>
            </a:r>
          </a:p>
        </p:txBody>
      </p:sp>
      <p:sp>
        <p:nvSpPr>
          <p:cNvPr id="10" name="TextBox 9"/>
          <p:cNvSpPr txBox="1"/>
          <p:nvPr/>
        </p:nvSpPr>
        <p:spPr>
          <a:xfrm>
            <a:off x="749300" y="536515"/>
            <a:ext cx="3606800" cy="523220"/>
          </a:xfrm>
          <a:prstGeom prst="rect">
            <a:avLst/>
          </a:prstGeom>
          <a:noFill/>
        </p:spPr>
        <p:txBody>
          <a:bodyPr wrap="square" rtlCol="0">
            <a:spAutoFit/>
          </a:bodyPr>
          <a:lstStyle/>
          <a:p>
            <a:r>
              <a:rPr lang="en-GB" sz="2800" b="1" dirty="0">
                <a:solidFill>
                  <a:srgbClr val="00BEB4"/>
                </a:solidFill>
                <a:latin typeface="Verdana" charset="0"/>
                <a:ea typeface="Verdana" charset="0"/>
                <a:cs typeface="Verdana" charset="0"/>
              </a:rPr>
              <a:t>Watch next</a:t>
            </a:r>
            <a:endParaRPr lang="en-US" sz="2800" dirty="0">
              <a:solidFill>
                <a:srgbClr val="00BEB4"/>
              </a:solidFill>
            </a:endParaRPr>
          </a:p>
        </p:txBody>
      </p:sp>
      <p:sp>
        <p:nvSpPr>
          <p:cNvPr id="14" name="TextBox 13"/>
          <p:cNvSpPr txBox="1"/>
          <p:nvPr/>
        </p:nvSpPr>
        <p:spPr>
          <a:xfrm>
            <a:off x="4751286" y="1949539"/>
            <a:ext cx="3898167" cy="1323439"/>
          </a:xfrm>
          <a:prstGeom prst="rect">
            <a:avLst/>
          </a:prstGeom>
          <a:noFill/>
        </p:spPr>
        <p:txBody>
          <a:bodyPr wrap="square" rtlCol="0">
            <a:spAutoFit/>
          </a:bodyPr>
          <a:lstStyle/>
          <a:p>
            <a:r>
              <a:rPr lang="en-GB" sz="1600" dirty="0">
                <a:solidFill>
                  <a:schemeClr val="bg1"/>
                </a:solidFill>
                <a:latin typeface="Verdana" charset="0"/>
                <a:ea typeface="Verdana" charset="0"/>
                <a:cs typeface="Verdana" charset="0"/>
              </a:rPr>
              <a:t>Charming adventure about an eccentric farmer and his wayward dog who come up with a plan to help protect their town’s endangered penguins.</a:t>
            </a:r>
          </a:p>
        </p:txBody>
      </p:sp>
      <p:sp>
        <p:nvSpPr>
          <p:cNvPr id="15" name="TextBox 14"/>
          <p:cNvSpPr txBox="1"/>
          <p:nvPr/>
        </p:nvSpPr>
        <p:spPr>
          <a:xfrm>
            <a:off x="4751286" y="3818263"/>
            <a:ext cx="4392714" cy="639791"/>
          </a:xfrm>
          <a:prstGeom prst="rect">
            <a:avLst/>
          </a:prstGeom>
          <a:noFill/>
        </p:spPr>
        <p:txBody>
          <a:bodyPr wrap="square" rtlCol="0">
            <a:spAutoFit/>
          </a:bodyPr>
          <a:lstStyle/>
          <a:p>
            <a:r>
              <a:rPr lang="en-GB" sz="2000" b="1" dirty="0">
                <a:solidFill>
                  <a:schemeClr val="bg1">
                    <a:lumMod val="95000"/>
                  </a:schemeClr>
                </a:solidFill>
                <a:latin typeface="Verdana" charset="0"/>
                <a:ea typeface="Verdana" charset="0"/>
                <a:cs typeface="Verdana" charset="0"/>
              </a:rPr>
              <a:t>Lady and the Tramp</a:t>
            </a:r>
          </a:p>
          <a:p>
            <a:pPr>
              <a:lnSpc>
                <a:spcPct val="150000"/>
              </a:lnSpc>
            </a:pPr>
            <a:r>
              <a:rPr lang="en-GB" sz="1200" dirty="0">
                <a:solidFill>
                  <a:srgbClr val="00BEB4"/>
                </a:solidFill>
                <a:latin typeface="Verdana" charset="0"/>
                <a:ea typeface="Verdana" charset="0"/>
                <a:cs typeface="Verdana" charset="0"/>
              </a:rPr>
              <a:t>1955 | Cert. U | Engaging for ages 5-11</a:t>
            </a:r>
          </a:p>
        </p:txBody>
      </p:sp>
      <p:sp>
        <p:nvSpPr>
          <p:cNvPr id="16" name="TextBox 15"/>
          <p:cNvSpPr txBox="1"/>
          <p:nvPr/>
        </p:nvSpPr>
        <p:spPr>
          <a:xfrm>
            <a:off x="4751286" y="4463025"/>
            <a:ext cx="3787270" cy="1323439"/>
          </a:xfrm>
          <a:prstGeom prst="rect">
            <a:avLst/>
          </a:prstGeom>
          <a:noFill/>
        </p:spPr>
        <p:txBody>
          <a:bodyPr wrap="square" rtlCol="0" anchor="t">
            <a:spAutoFit/>
          </a:bodyPr>
          <a:lstStyle/>
          <a:p>
            <a:r>
              <a:rPr lang="en-GB" sz="1600" dirty="0">
                <a:solidFill>
                  <a:schemeClr val="bg1"/>
                </a:solidFill>
                <a:latin typeface="Verdana" charset="0"/>
                <a:ea typeface="Verdana" charset="0"/>
                <a:cs typeface="Verdana" charset="0"/>
              </a:rPr>
              <a:t>Classic Disney animation that sees scruffy mongrel Tramp and a wealthy cocker spaniel called Lady go on an unlikely and fulfilling adventure.</a:t>
            </a:r>
          </a:p>
        </p:txBody>
      </p:sp>
      <p:sp>
        <p:nvSpPr>
          <p:cNvPr id="18" name="Rectangle 17"/>
          <p:cNvSpPr/>
          <p:nvPr/>
        </p:nvSpPr>
        <p:spPr>
          <a:xfrm>
            <a:off x="1819175" y="3214838"/>
            <a:ext cx="2646947" cy="215444"/>
          </a:xfrm>
          <a:prstGeom prst="rect">
            <a:avLst/>
          </a:prstGeom>
        </p:spPr>
        <p:txBody>
          <a:bodyPr wrap="square">
            <a:spAutoFit/>
          </a:bodyPr>
          <a:lstStyle/>
          <a:p>
            <a:pPr algn="r"/>
            <a:endParaRPr lang="en-GB" sz="800" dirty="0">
              <a:solidFill>
                <a:schemeClr val="bg1">
                  <a:lumMod val="75000"/>
                </a:schemeClr>
              </a:solidFill>
              <a:latin typeface="Verdana" charset="0"/>
              <a:ea typeface="Verdana" charset="0"/>
              <a:cs typeface="Verdana" charset="0"/>
            </a:endParaRPr>
          </a:p>
        </p:txBody>
      </p:sp>
      <p:pic>
        <p:nvPicPr>
          <p:cNvPr id="12" name="Picture 11">
            <a:extLst>
              <a:ext uri="{FF2B5EF4-FFF2-40B4-BE49-F238E27FC236}">
                <a16:creationId xmlns:a16="http://schemas.microsoft.com/office/drawing/2014/main" xmlns="" id="{E0466EA4-8BD4-4121-A1D3-A9A707F920DF}"/>
              </a:ext>
            </a:extLst>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516600" y="1256317"/>
            <a:ext cx="4161279" cy="2178425"/>
          </a:xfrm>
          <a:prstGeom prst="rect">
            <a:avLst/>
          </a:prstGeom>
          <a:noFill/>
          <a:ln>
            <a:noFill/>
          </a:ln>
        </p:spPr>
      </p:pic>
      <p:pic>
        <p:nvPicPr>
          <p:cNvPr id="3" name="Picture 2">
            <a:extLst>
              <a:ext uri="{FF2B5EF4-FFF2-40B4-BE49-F238E27FC236}">
                <a16:creationId xmlns:a16="http://schemas.microsoft.com/office/drawing/2014/main" xmlns="" id="{CDEA547B-FBEC-4BC1-861A-5B50C265BE07}"/>
              </a:ext>
            </a:extLst>
          </p:cNvPr>
          <p:cNvPicPr>
            <a:picLocks noChangeAspect="1"/>
          </p:cNvPicPr>
          <p:nvPr/>
        </p:nvPicPr>
        <p:blipFill rotWithShape="1">
          <a:blip r:embed="rId5"/>
          <a:srcRect t="9943" b="22613"/>
          <a:stretch/>
        </p:blipFill>
        <p:spPr>
          <a:xfrm>
            <a:off x="516600" y="3718953"/>
            <a:ext cx="4161280" cy="2178424"/>
          </a:xfrm>
          <a:prstGeom prst="rect">
            <a:avLst/>
          </a:prstGeom>
        </p:spPr>
      </p:pic>
      <p:sp>
        <p:nvSpPr>
          <p:cNvPr id="17" name="TextBox 16"/>
          <p:cNvSpPr txBox="1"/>
          <p:nvPr/>
        </p:nvSpPr>
        <p:spPr>
          <a:xfrm>
            <a:off x="2194536" y="5743837"/>
            <a:ext cx="2470598" cy="200055"/>
          </a:xfrm>
          <a:prstGeom prst="rect">
            <a:avLst/>
          </a:prstGeom>
          <a:noFill/>
        </p:spPr>
        <p:txBody>
          <a:bodyPr wrap="square" rtlCol="0" anchor="t">
            <a:spAutoFit/>
          </a:bodyPr>
          <a:lstStyle/>
          <a:p>
            <a:pPr algn="r"/>
            <a:r>
              <a:rPr lang="en-GB" sz="700" dirty="0">
                <a:solidFill>
                  <a:srgbClr val="FFFFFF"/>
                </a:solidFill>
                <a:latin typeface="Verdana" charset="0"/>
                <a:ea typeface="Verdana" charset="0"/>
                <a:cs typeface="Verdana" charset="0"/>
              </a:rPr>
              <a:t>Disney © (1955) All rights reserved.</a:t>
            </a:r>
          </a:p>
        </p:txBody>
      </p:sp>
      <p:sp>
        <p:nvSpPr>
          <p:cNvPr id="19" name="TextBox 18"/>
          <p:cNvSpPr txBox="1"/>
          <p:nvPr/>
        </p:nvSpPr>
        <p:spPr>
          <a:xfrm>
            <a:off x="2026368" y="3234687"/>
            <a:ext cx="2638766" cy="200055"/>
          </a:xfrm>
          <a:prstGeom prst="rect">
            <a:avLst/>
          </a:prstGeom>
          <a:noFill/>
        </p:spPr>
        <p:txBody>
          <a:bodyPr wrap="square" rtlCol="0" anchor="t">
            <a:spAutoFit/>
          </a:bodyPr>
          <a:lstStyle/>
          <a:p>
            <a:pPr algn="r"/>
            <a:r>
              <a:rPr lang="en-GB" sz="700" dirty="0">
                <a:solidFill>
                  <a:srgbClr val="FFFFFF"/>
                </a:solidFill>
                <a:latin typeface="Verdana" charset="0"/>
                <a:ea typeface="Verdana" charset="0"/>
                <a:cs typeface="Verdana" charset="0"/>
              </a:rPr>
              <a:t>Icon Film Distribution © (2012) All rights reserved.</a:t>
            </a:r>
          </a:p>
        </p:txBody>
      </p:sp>
    </p:spTree>
    <p:extLst>
      <p:ext uri="{BB962C8B-B14F-4D97-AF65-F5344CB8AC3E}">
        <p14:creationId xmlns:p14="http://schemas.microsoft.com/office/powerpoint/2010/main" xmlns="" val="53753075"/>
      </p:ext>
    </p:extLst>
  </p:cSld>
  <p:clrMapOvr>
    <a:masterClrMapping/>
  </p:clrMapOvr>
  <p:transition spd="slow">
    <p:push dir="u"/>
  </p:transition>
</p:sld>
</file>

<file path=ppt/theme/theme1.xml><?xml version="1.0" encoding="utf-8"?>
<a:theme xmlns:a="http://schemas.openxmlformats.org/drawingml/2006/main" name="FG foo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FG foo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6266BABD4E5B40BE385616C9FCB4D2" ma:contentTypeVersion="2" ma:contentTypeDescription="Create a new document." ma:contentTypeScope="" ma:versionID="0ee88124b05730b7c0534ef1f1e7f8d7">
  <xsd:schema xmlns:xsd="http://www.w3.org/2001/XMLSchema" xmlns:xs="http://www.w3.org/2001/XMLSchema" xmlns:p="http://schemas.microsoft.com/office/2006/metadata/properties" xmlns:ns2="7afc9325-5295-4c2d-a02f-5d01049db3b1" targetNamespace="http://schemas.microsoft.com/office/2006/metadata/properties" ma:root="true" ma:fieldsID="f1c59ae2fe55ae6a73e64d883c1f8375" ns2:_="">
    <xsd:import namespace="7afc9325-5295-4c2d-a02f-5d01049db3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c9325-5295-4c2d-a02f-5d01049db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15939E-17A5-4A78-BB82-639C201C17FB}">
  <ds:schemaRefs>
    <ds:schemaRef ds:uri="http://www.w3.org/XML/1998/namespace"/>
    <ds:schemaRef ds:uri="http://purl.org/dc/elements/1.1/"/>
    <ds:schemaRef ds:uri="http://purl.org/dc/dcmitype/"/>
    <ds:schemaRef ds:uri="7afc9325-5295-4c2d-a02f-5d01049db3b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2A32C0C0-2C95-4A45-90C2-F3ED92858E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fc9325-5295-4c2d-a02f-5d01049db3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B7E2A6-2167-43AA-9DFE-1EEA03A81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16398</TotalTime>
  <Words>1117</Words>
  <Application>Microsoft Office PowerPoint</Application>
  <PresentationFormat>On-screen Show (4:3)</PresentationFormat>
  <Paragraphs>66</Paragraphs>
  <Slides>7</Slides>
  <Notes>7</Notes>
  <HiddenSlides>0</HiddenSlides>
  <MMClips>1</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FG footer</vt:lpstr>
      <vt:lpstr>1_FG footer</vt:lpstr>
      <vt:lpstr>Slide 1</vt:lpstr>
      <vt:lpstr>Slide 2</vt:lpstr>
      <vt:lpstr>Slide 3</vt:lpstr>
      <vt:lpstr>Slide 4</vt:lpstr>
      <vt:lpstr>Slide 5</vt:lpstr>
      <vt:lpstr>Slide 6</vt:lpstr>
      <vt:lpstr>Slide 7</vt:lpstr>
    </vt:vector>
  </TitlesOfParts>
  <Company>Into Film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Fantastic Beasts and Where to Find Them film discussion guide</dc:title>
  <dc:subject>English, Music, PSHE Education</dc:subject>
  <dc:creator>Into Film</dc:creator>
  <cp:keywords>Fantastic Beasts and Where to Find Them film guide, Fantastic Beasts and Where to Find Them resource, Eddie Redmayne, David Yates, J.K. Rowling, Harry Potter, Magic, Adventure, Into Film</cp:keywords>
  <dc:description>This film guide supports the watching and discussion of Fantastic Beasts and Where to Find Them</dc:description>
  <cp:lastModifiedBy>donna</cp:lastModifiedBy>
  <cp:revision>213</cp:revision>
  <cp:lastPrinted>2017-01-05T14:36:56Z</cp:lastPrinted>
  <dcterms:created xsi:type="dcterms:W3CDTF">2016-12-06T12:17:02Z</dcterms:created>
  <dcterms:modified xsi:type="dcterms:W3CDTF">2020-04-02T15:44:48Z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0x010100176266BABD4E5B40BE385616C9FCB4D2</vt:lpwstr>
  </property>
</Properties>
</file>