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FB8C-78AA-4558-8ACB-995409413E5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4D02-7FBE-409C-AFCC-8E4701904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What signs of the Resurrection can you see in our church today?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548" r="34682"/>
          <a:stretch>
            <a:fillRect/>
          </a:stretch>
        </p:blipFill>
        <p:spPr bwMode="auto">
          <a:xfrm>
            <a:off x="1043608" y="1988840"/>
            <a:ext cx="684076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urrection | Oil Pastels | Patrick Samuel - Asperger Arti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793" y="416393"/>
            <a:ext cx="4786414" cy="60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What signs of the Resurrection can you see in our church today?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52066"/>
            <a:ext cx="7632847" cy="41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Write a Easter poem with the title “What Easter means to </a:t>
            </a:r>
            <a:r>
              <a:rPr lang="en-US" dirty="0" smtClean="0"/>
              <a:t>me? ”</a:t>
            </a:r>
            <a:endParaRPr lang="en-GB" dirty="0"/>
          </a:p>
          <a:p>
            <a:r>
              <a:rPr lang="en-US" dirty="0"/>
              <a:t>Here are some thoughts:</a:t>
            </a:r>
            <a:endParaRPr lang="en-GB" dirty="0"/>
          </a:p>
          <a:p>
            <a:r>
              <a:rPr lang="en-US" dirty="0"/>
              <a:t>A fresh start, a clean heart, forgiven pasts, True love that lasts...That’s what Easter means to me</a:t>
            </a:r>
            <a:endParaRPr lang="en-GB" dirty="0"/>
          </a:p>
          <a:p>
            <a:r>
              <a:rPr lang="en-US" dirty="0"/>
              <a:t>No longer blind, now Christ I see....That’s what Easter means to me.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Image result for an easter pray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19494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Paintings of the Resurrection?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can you see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What do you like/dislike about each painting?</a:t>
            </a:r>
          </a:p>
          <a:p>
            <a:endParaRPr lang="en-GB" dirty="0"/>
          </a:p>
          <a:p>
            <a:r>
              <a:rPr lang="en-GB" dirty="0"/>
              <a:t>What colours/shapes can you see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title would you give this painting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Which is your favourite and why?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urrection Stock Illustration - Download Image Now - iSto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392488" cy="52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redible Easter Art Activities P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01064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 on dec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5" y="563245"/>
            <a:ext cx="5731510" cy="573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eatest Painting? | National 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41" y="1052736"/>
            <a:ext cx="814719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urrection paintings search result at PaintingValley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743065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124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What signs of the Resurrection can you see in our church today?</vt:lpstr>
      <vt:lpstr>What signs of the Resurrection can you see in our church today?</vt:lpstr>
      <vt:lpstr>Slide 3</vt:lpstr>
      <vt:lpstr>Paintings of the Resurrection?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signs of the Resurrection can you see in our church today?</dc:title>
  <dc:creator>margaret</dc:creator>
  <cp:lastModifiedBy>donnac</cp:lastModifiedBy>
  <cp:revision>3</cp:revision>
  <dcterms:created xsi:type="dcterms:W3CDTF">2020-04-19T10:57:25Z</dcterms:created>
  <dcterms:modified xsi:type="dcterms:W3CDTF">2020-04-19T19:24:13Z</dcterms:modified>
</cp:coreProperties>
</file>