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2" r:id="rId7"/>
    <p:sldId id="263" r:id="rId8"/>
    <p:sldId id="259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EA6DC-E095-4807-9B78-2F1484D5503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2093C0-34F2-412A-BED5-525267956D43}">
      <dgm:prSet/>
      <dgm:spPr/>
      <dgm:t>
        <a:bodyPr/>
        <a:lstStyle/>
        <a:p>
          <a:r>
            <a:rPr lang="en-GB"/>
            <a:t>How it will be supported</a:t>
          </a:r>
          <a:endParaRPr lang="en-US"/>
        </a:p>
      </dgm:t>
    </dgm:pt>
    <dgm:pt modelId="{E8D87523-8FB4-4A08-BF81-CF65BADD8A94}" type="parTrans" cxnId="{9FD3E322-61D7-4855-B261-CB23B9C86AE8}">
      <dgm:prSet/>
      <dgm:spPr/>
      <dgm:t>
        <a:bodyPr/>
        <a:lstStyle/>
        <a:p>
          <a:endParaRPr lang="en-US"/>
        </a:p>
      </dgm:t>
    </dgm:pt>
    <dgm:pt modelId="{C381BD97-505E-40EF-ABE9-E95CEBCD712C}" type="sibTrans" cxnId="{9FD3E322-61D7-4855-B261-CB23B9C86AE8}">
      <dgm:prSet/>
      <dgm:spPr/>
      <dgm:t>
        <a:bodyPr/>
        <a:lstStyle/>
        <a:p>
          <a:endParaRPr lang="en-US"/>
        </a:p>
      </dgm:t>
    </dgm:pt>
    <dgm:pt modelId="{CE23EFD4-9EA1-46DC-AD41-43C5A1E18220}">
      <dgm:prSet/>
      <dgm:spPr/>
      <dgm:t>
        <a:bodyPr/>
        <a:lstStyle/>
        <a:p>
          <a:r>
            <a:rPr lang="en-GB"/>
            <a:t>The weight of the building</a:t>
          </a:r>
          <a:endParaRPr lang="en-US"/>
        </a:p>
      </dgm:t>
    </dgm:pt>
    <dgm:pt modelId="{BBC37293-EF87-4584-AC7E-45359FA3CC89}" type="parTrans" cxnId="{269F5C17-1342-468E-8F80-2685DA0B0DF9}">
      <dgm:prSet/>
      <dgm:spPr/>
      <dgm:t>
        <a:bodyPr/>
        <a:lstStyle/>
        <a:p>
          <a:endParaRPr lang="en-US"/>
        </a:p>
      </dgm:t>
    </dgm:pt>
    <dgm:pt modelId="{4C06105E-EC9C-43FC-B475-8185DE4F044F}" type="sibTrans" cxnId="{269F5C17-1342-468E-8F80-2685DA0B0DF9}">
      <dgm:prSet/>
      <dgm:spPr/>
      <dgm:t>
        <a:bodyPr/>
        <a:lstStyle/>
        <a:p>
          <a:endParaRPr lang="en-US"/>
        </a:p>
      </dgm:t>
    </dgm:pt>
    <dgm:pt modelId="{F279EEC3-6202-4B52-A45B-3C11FA14E680}">
      <dgm:prSet/>
      <dgm:spPr/>
      <dgm:t>
        <a:bodyPr/>
        <a:lstStyle/>
        <a:p>
          <a:r>
            <a:rPr lang="en-GB"/>
            <a:t>It’s more exposed to wind/rain/storms</a:t>
          </a:r>
          <a:endParaRPr lang="en-US"/>
        </a:p>
      </dgm:t>
    </dgm:pt>
    <dgm:pt modelId="{864AE531-CB40-4A30-BA1D-980E738DB219}" type="parTrans" cxnId="{FE7DB2E8-F00C-422E-8084-07665F82474F}">
      <dgm:prSet/>
      <dgm:spPr/>
      <dgm:t>
        <a:bodyPr/>
        <a:lstStyle/>
        <a:p>
          <a:endParaRPr lang="en-US"/>
        </a:p>
      </dgm:t>
    </dgm:pt>
    <dgm:pt modelId="{4CAFE59A-A32B-49BB-AB22-F517BDCF3A63}" type="sibTrans" cxnId="{FE7DB2E8-F00C-422E-8084-07665F82474F}">
      <dgm:prSet/>
      <dgm:spPr/>
      <dgm:t>
        <a:bodyPr/>
        <a:lstStyle/>
        <a:p>
          <a:endParaRPr lang="en-US"/>
        </a:p>
      </dgm:t>
    </dgm:pt>
    <dgm:pt modelId="{83FDD6D0-3EF3-41F8-95BB-2282AD621AAF}" type="pres">
      <dgm:prSet presAssocID="{F7FEA6DC-E095-4807-9B78-2F1484D550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CCC4CD-8EFD-4BF5-BBBA-B6B683166BD0}" type="pres">
      <dgm:prSet presAssocID="{A12093C0-34F2-412A-BED5-525267956D43}" presName="hierRoot1" presStyleCnt="0"/>
      <dgm:spPr/>
    </dgm:pt>
    <dgm:pt modelId="{781F2F24-4441-4316-8A13-523BD41F3C22}" type="pres">
      <dgm:prSet presAssocID="{A12093C0-34F2-412A-BED5-525267956D43}" presName="composite" presStyleCnt="0"/>
      <dgm:spPr/>
    </dgm:pt>
    <dgm:pt modelId="{9E65BA3C-D38D-4F0F-8B92-BB84AAEBFB9D}" type="pres">
      <dgm:prSet presAssocID="{A12093C0-34F2-412A-BED5-525267956D43}" presName="background" presStyleLbl="node0" presStyleIdx="0" presStyleCnt="3"/>
      <dgm:spPr/>
    </dgm:pt>
    <dgm:pt modelId="{9579AE51-82A3-413E-8B09-566EB6980DE9}" type="pres">
      <dgm:prSet presAssocID="{A12093C0-34F2-412A-BED5-525267956D43}" presName="text" presStyleLbl="fgAcc0" presStyleIdx="0" presStyleCnt="3">
        <dgm:presLayoutVars>
          <dgm:chPref val="3"/>
        </dgm:presLayoutVars>
      </dgm:prSet>
      <dgm:spPr/>
    </dgm:pt>
    <dgm:pt modelId="{C1CD798F-8062-40FA-804C-7391E90E3F7B}" type="pres">
      <dgm:prSet presAssocID="{A12093C0-34F2-412A-BED5-525267956D43}" presName="hierChild2" presStyleCnt="0"/>
      <dgm:spPr/>
    </dgm:pt>
    <dgm:pt modelId="{E74CC5DB-41E3-4C78-85E7-48368EE756B4}" type="pres">
      <dgm:prSet presAssocID="{CE23EFD4-9EA1-46DC-AD41-43C5A1E18220}" presName="hierRoot1" presStyleCnt="0"/>
      <dgm:spPr/>
    </dgm:pt>
    <dgm:pt modelId="{33ECFACF-5C63-4ADE-BBBD-599800BFB60E}" type="pres">
      <dgm:prSet presAssocID="{CE23EFD4-9EA1-46DC-AD41-43C5A1E18220}" presName="composite" presStyleCnt="0"/>
      <dgm:spPr/>
    </dgm:pt>
    <dgm:pt modelId="{D73C8E28-0ACC-46BD-8B0D-D735B71411CF}" type="pres">
      <dgm:prSet presAssocID="{CE23EFD4-9EA1-46DC-AD41-43C5A1E18220}" presName="background" presStyleLbl="node0" presStyleIdx="1" presStyleCnt="3"/>
      <dgm:spPr/>
    </dgm:pt>
    <dgm:pt modelId="{C24B1860-2747-42A1-A0CD-DFD7EDD9307A}" type="pres">
      <dgm:prSet presAssocID="{CE23EFD4-9EA1-46DC-AD41-43C5A1E18220}" presName="text" presStyleLbl="fgAcc0" presStyleIdx="1" presStyleCnt="3">
        <dgm:presLayoutVars>
          <dgm:chPref val="3"/>
        </dgm:presLayoutVars>
      </dgm:prSet>
      <dgm:spPr/>
    </dgm:pt>
    <dgm:pt modelId="{917C1EE3-5675-4CA9-B6F4-3C6B6F955EEA}" type="pres">
      <dgm:prSet presAssocID="{CE23EFD4-9EA1-46DC-AD41-43C5A1E18220}" presName="hierChild2" presStyleCnt="0"/>
      <dgm:spPr/>
    </dgm:pt>
    <dgm:pt modelId="{581123A7-0BFF-406D-9CBB-D668CEBF2B94}" type="pres">
      <dgm:prSet presAssocID="{F279EEC3-6202-4B52-A45B-3C11FA14E680}" presName="hierRoot1" presStyleCnt="0"/>
      <dgm:spPr/>
    </dgm:pt>
    <dgm:pt modelId="{3CC1113F-6D3A-427C-A61E-B3FF71D61902}" type="pres">
      <dgm:prSet presAssocID="{F279EEC3-6202-4B52-A45B-3C11FA14E680}" presName="composite" presStyleCnt="0"/>
      <dgm:spPr/>
    </dgm:pt>
    <dgm:pt modelId="{FDC1114F-2C1C-482C-8E12-24E4BC254895}" type="pres">
      <dgm:prSet presAssocID="{F279EEC3-6202-4B52-A45B-3C11FA14E680}" presName="background" presStyleLbl="node0" presStyleIdx="2" presStyleCnt="3"/>
      <dgm:spPr/>
    </dgm:pt>
    <dgm:pt modelId="{460C118C-3105-44E1-A668-A283247A3DAA}" type="pres">
      <dgm:prSet presAssocID="{F279EEC3-6202-4B52-A45B-3C11FA14E680}" presName="text" presStyleLbl="fgAcc0" presStyleIdx="2" presStyleCnt="3">
        <dgm:presLayoutVars>
          <dgm:chPref val="3"/>
        </dgm:presLayoutVars>
      </dgm:prSet>
      <dgm:spPr/>
    </dgm:pt>
    <dgm:pt modelId="{A62D5296-5579-4A68-97EC-BADD3EF89675}" type="pres">
      <dgm:prSet presAssocID="{F279EEC3-6202-4B52-A45B-3C11FA14E680}" presName="hierChild2" presStyleCnt="0"/>
      <dgm:spPr/>
    </dgm:pt>
  </dgm:ptLst>
  <dgm:cxnLst>
    <dgm:cxn modelId="{269F5C17-1342-468E-8F80-2685DA0B0DF9}" srcId="{F7FEA6DC-E095-4807-9B78-2F1484D5503D}" destId="{CE23EFD4-9EA1-46DC-AD41-43C5A1E18220}" srcOrd="1" destOrd="0" parTransId="{BBC37293-EF87-4584-AC7E-45359FA3CC89}" sibTransId="{4C06105E-EC9C-43FC-B475-8185DE4F044F}"/>
    <dgm:cxn modelId="{9FD3E322-61D7-4855-B261-CB23B9C86AE8}" srcId="{F7FEA6DC-E095-4807-9B78-2F1484D5503D}" destId="{A12093C0-34F2-412A-BED5-525267956D43}" srcOrd="0" destOrd="0" parTransId="{E8D87523-8FB4-4A08-BF81-CF65BADD8A94}" sibTransId="{C381BD97-505E-40EF-ABE9-E95CEBCD712C}"/>
    <dgm:cxn modelId="{47443B60-6344-41AD-9AFA-948439B7F139}" type="presOf" srcId="{F279EEC3-6202-4B52-A45B-3C11FA14E680}" destId="{460C118C-3105-44E1-A668-A283247A3DAA}" srcOrd="0" destOrd="0" presId="urn:microsoft.com/office/officeart/2005/8/layout/hierarchy1"/>
    <dgm:cxn modelId="{20633442-141E-425F-A0CF-D35F2DFCAA3F}" type="presOf" srcId="{A12093C0-34F2-412A-BED5-525267956D43}" destId="{9579AE51-82A3-413E-8B09-566EB6980DE9}" srcOrd="0" destOrd="0" presId="urn:microsoft.com/office/officeart/2005/8/layout/hierarchy1"/>
    <dgm:cxn modelId="{6B9F0C87-B952-4A95-87A4-7A907CBBE2D4}" type="presOf" srcId="{F7FEA6DC-E095-4807-9B78-2F1484D5503D}" destId="{83FDD6D0-3EF3-41F8-95BB-2282AD621AAF}" srcOrd="0" destOrd="0" presId="urn:microsoft.com/office/officeart/2005/8/layout/hierarchy1"/>
    <dgm:cxn modelId="{BD633CBB-AA1A-44A5-A68B-D3A89C61D873}" type="presOf" srcId="{CE23EFD4-9EA1-46DC-AD41-43C5A1E18220}" destId="{C24B1860-2747-42A1-A0CD-DFD7EDD9307A}" srcOrd="0" destOrd="0" presId="urn:microsoft.com/office/officeart/2005/8/layout/hierarchy1"/>
    <dgm:cxn modelId="{FE7DB2E8-F00C-422E-8084-07665F82474F}" srcId="{F7FEA6DC-E095-4807-9B78-2F1484D5503D}" destId="{F279EEC3-6202-4B52-A45B-3C11FA14E680}" srcOrd="2" destOrd="0" parTransId="{864AE531-CB40-4A30-BA1D-980E738DB219}" sibTransId="{4CAFE59A-A32B-49BB-AB22-F517BDCF3A63}"/>
    <dgm:cxn modelId="{C4ABB1C3-95FC-461C-980A-BF0B8B4C111A}" type="presParOf" srcId="{83FDD6D0-3EF3-41F8-95BB-2282AD621AAF}" destId="{A0CCC4CD-8EFD-4BF5-BBBA-B6B683166BD0}" srcOrd="0" destOrd="0" presId="urn:microsoft.com/office/officeart/2005/8/layout/hierarchy1"/>
    <dgm:cxn modelId="{A016E9DE-34BC-43ED-B0A5-DB3AAE346C3F}" type="presParOf" srcId="{A0CCC4CD-8EFD-4BF5-BBBA-B6B683166BD0}" destId="{781F2F24-4441-4316-8A13-523BD41F3C22}" srcOrd="0" destOrd="0" presId="urn:microsoft.com/office/officeart/2005/8/layout/hierarchy1"/>
    <dgm:cxn modelId="{8D1399DF-2F9C-4E80-A8FD-BA6836FFC606}" type="presParOf" srcId="{781F2F24-4441-4316-8A13-523BD41F3C22}" destId="{9E65BA3C-D38D-4F0F-8B92-BB84AAEBFB9D}" srcOrd="0" destOrd="0" presId="urn:microsoft.com/office/officeart/2005/8/layout/hierarchy1"/>
    <dgm:cxn modelId="{42A79D57-8EA1-422B-B61A-077CFAF94995}" type="presParOf" srcId="{781F2F24-4441-4316-8A13-523BD41F3C22}" destId="{9579AE51-82A3-413E-8B09-566EB6980DE9}" srcOrd="1" destOrd="0" presId="urn:microsoft.com/office/officeart/2005/8/layout/hierarchy1"/>
    <dgm:cxn modelId="{4CC69AC0-5C29-4E5A-A7A1-CC7D3456D71A}" type="presParOf" srcId="{A0CCC4CD-8EFD-4BF5-BBBA-B6B683166BD0}" destId="{C1CD798F-8062-40FA-804C-7391E90E3F7B}" srcOrd="1" destOrd="0" presId="urn:microsoft.com/office/officeart/2005/8/layout/hierarchy1"/>
    <dgm:cxn modelId="{C8837C21-AF99-456E-AA11-FC876432A082}" type="presParOf" srcId="{83FDD6D0-3EF3-41F8-95BB-2282AD621AAF}" destId="{E74CC5DB-41E3-4C78-85E7-48368EE756B4}" srcOrd="1" destOrd="0" presId="urn:microsoft.com/office/officeart/2005/8/layout/hierarchy1"/>
    <dgm:cxn modelId="{8D171BB6-4702-4FDF-95BB-6CA26B78B2ED}" type="presParOf" srcId="{E74CC5DB-41E3-4C78-85E7-48368EE756B4}" destId="{33ECFACF-5C63-4ADE-BBBD-599800BFB60E}" srcOrd="0" destOrd="0" presId="urn:microsoft.com/office/officeart/2005/8/layout/hierarchy1"/>
    <dgm:cxn modelId="{48AFA3BB-8A64-4739-AEE2-D5EDAA8AF1F0}" type="presParOf" srcId="{33ECFACF-5C63-4ADE-BBBD-599800BFB60E}" destId="{D73C8E28-0ACC-46BD-8B0D-D735B71411CF}" srcOrd="0" destOrd="0" presId="urn:microsoft.com/office/officeart/2005/8/layout/hierarchy1"/>
    <dgm:cxn modelId="{2D7EE656-4963-4B2C-B349-10008EB51334}" type="presParOf" srcId="{33ECFACF-5C63-4ADE-BBBD-599800BFB60E}" destId="{C24B1860-2747-42A1-A0CD-DFD7EDD9307A}" srcOrd="1" destOrd="0" presId="urn:microsoft.com/office/officeart/2005/8/layout/hierarchy1"/>
    <dgm:cxn modelId="{8E6A2FDD-89B5-402A-811B-D47E75BE8511}" type="presParOf" srcId="{E74CC5DB-41E3-4C78-85E7-48368EE756B4}" destId="{917C1EE3-5675-4CA9-B6F4-3C6B6F955EEA}" srcOrd="1" destOrd="0" presId="urn:microsoft.com/office/officeart/2005/8/layout/hierarchy1"/>
    <dgm:cxn modelId="{E7BD72FD-6145-4F05-AD24-1FA149EAB288}" type="presParOf" srcId="{83FDD6D0-3EF3-41F8-95BB-2282AD621AAF}" destId="{581123A7-0BFF-406D-9CBB-D668CEBF2B94}" srcOrd="2" destOrd="0" presId="urn:microsoft.com/office/officeart/2005/8/layout/hierarchy1"/>
    <dgm:cxn modelId="{2791D99E-7CBC-426B-9BB5-B47926553879}" type="presParOf" srcId="{581123A7-0BFF-406D-9CBB-D668CEBF2B94}" destId="{3CC1113F-6D3A-427C-A61E-B3FF71D61902}" srcOrd="0" destOrd="0" presId="urn:microsoft.com/office/officeart/2005/8/layout/hierarchy1"/>
    <dgm:cxn modelId="{28375D88-2763-42B4-89B1-DC72F35E79F3}" type="presParOf" srcId="{3CC1113F-6D3A-427C-A61E-B3FF71D61902}" destId="{FDC1114F-2C1C-482C-8E12-24E4BC254895}" srcOrd="0" destOrd="0" presId="urn:microsoft.com/office/officeart/2005/8/layout/hierarchy1"/>
    <dgm:cxn modelId="{77E2A434-926A-49F7-AA76-EBFF0162B51B}" type="presParOf" srcId="{3CC1113F-6D3A-427C-A61E-B3FF71D61902}" destId="{460C118C-3105-44E1-A668-A283247A3DAA}" srcOrd="1" destOrd="0" presId="urn:microsoft.com/office/officeart/2005/8/layout/hierarchy1"/>
    <dgm:cxn modelId="{5DEA78A3-D846-4D24-81FB-B6F5F4368689}" type="presParOf" srcId="{581123A7-0BFF-406D-9CBB-D668CEBF2B94}" destId="{A62D5296-5579-4A68-97EC-BADD3EF896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CCAAE-B527-429E-8C6D-FD790C92334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8CA0D68-7F73-489E-BC4A-6A2533CBFC69}">
      <dgm:prSet/>
      <dgm:spPr/>
      <dgm:t>
        <a:bodyPr/>
        <a:lstStyle/>
        <a:p>
          <a:pPr>
            <a:defRPr cap="all"/>
          </a:pPr>
          <a:r>
            <a:rPr lang="en-GB"/>
            <a:t>A tape measure</a:t>
          </a:r>
          <a:endParaRPr lang="en-US"/>
        </a:p>
      </dgm:t>
    </dgm:pt>
    <dgm:pt modelId="{3BD5CC4C-5A3E-4118-A805-EFD095BA60B2}" type="parTrans" cxnId="{A1F1EDF6-F0E1-4B70-A444-7D220E665A5A}">
      <dgm:prSet/>
      <dgm:spPr/>
      <dgm:t>
        <a:bodyPr/>
        <a:lstStyle/>
        <a:p>
          <a:endParaRPr lang="en-US"/>
        </a:p>
      </dgm:t>
    </dgm:pt>
    <dgm:pt modelId="{82B9C6B2-1ADC-4EB0-AA41-A4E9DAE288D7}" type="sibTrans" cxnId="{A1F1EDF6-F0E1-4B70-A444-7D220E665A5A}">
      <dgm:prSet/>
      <dgm:spPr/>
      <dgm:t>
        <a:bodyPr/>
        <a:lstStyle/>
        <a:p>
          <a:endParaRPr lang="en-US"/>
        </a:p>
      </dgm:t>
    </dgm:pt>
    <dgm:pt modelId="{5A586BDE-D17F-4B7C-8AE1-9AF00935B1C9}">
      <dgm:prSet/>
      <dgm:spPr/>
      <dgm:t>
        <a:bodyPr/>
        <a:lstStyle/>
        <a:p>
          <a:pPr>
            <a:defRPr cap="all"/>
          </a:pPr>
          <a:r>
            <a:rPr lang="en-GB"/>
            <a:t>1 pair of scissors</a:t>
          </a:r>
          <a:endParaRPr lang="en-US"/>
        </a:p>
      </dgm:t>
    </dgm:pt>
    <dgm:pt modelId="{73E55B37-DC03-4475-83A3-70B72C94A4F3}" type="parTrans" cxnId="{E0F6C0B8-68D3-48BB-A900-D18157B08B2F}">
      <dgm:prSet/>
      <dgm:spPr/>
      <dgm:t>
        <a:bodyPr/>
        <a:lstStyle/>
        <a:p>
          <a:endParaRPr lang="en-US"/>
        </a:p>
      </dgm:t>
    </dgm:pt>
    <dgm:pt modelId="{3296B652-1766-4E79-B6D1-73537C153D60}" type="sibTrans" cxnId="{E0F6C0B8-68D3-48BB-A900-D18157B08B2F}">
      <dgm:prSet/>
      <dgm:spPr/>
      <dgm:t>
        <a:bodyPr/>
        <a:lstStyle/>
        <a:p>
          <a:endParaRPr lang="en-US"/>
        </a:p>
      </dgm:t>
    </dgm:pt>
    <dgm:pt modelId="{E3E568A1-0147-443F-A741-065552A474B6}">
      <dgm:prSet/>
      <dgm:spPr/>
      <dgm:t>
        <a:bodyPr/>
        <a:lstStyle/>
        <a:p>
          <a:pPr>
            <a:defRPr cap="all"/>
          </a:pPr>
          <a:r>
            <a:rPr lang="en-GB"/>
            <a:t>10 sheets of paper</a:t>
          </a:r>
          <a:endParaRPr lang="en-US"/>
        </a:p>
      </dgm:t>
    </dgm:pt>
    <dgm:pt modelId="{9D24152E-ED39-4CA7-8F7E-F37EA22B5628}" type="parTrans" cxnId="{927EFA91-6F55-49F2-B72C-60EFB0609B03}">
      <dgm:prSet/>
      <dgm:spPr/>
      <dgm:t>
        <a:bodyPr/>
        <a:lstStyle/>
        <a:p>
          <a:endParaRPr lang="en-US"/>
        </a:p>
      </dgm:t>
    </dgm:pt>
    <dgm:pt modelId="{F81716BA-4944-4561-BA50-6A2895F035DF}" type="sibTrans" cxnId="{927EFA91-6F55-49F2-B72C-60EFB0609B03}">
      <dgm:prSet/>
      <dgm:spPr/>
      <dgm:t>
        <a:bodyPr/>
        <a:lstStyle/>
        <a:p>
          <a:endParaRPr lang="en-US"/>
        </a:p>
      </dgm:t>
    </dgm:pt>
    <dgm:pt modelId="{70638012-9AD5-4E80-811D-663F2DAA1450}">
      <dgm:prSet/>
      <dgm:spPr/>
      <dgm:t>
        <a:bodyPr/>
        <a:lstStyle/>
        <a:p>
          <a:pPr>
            <a:defRPr cap="all"/>
          </a:pPr>
          <a:r>
            <a:rPr lang="en-GB"/>
            <a:t>1 roll of masking tape (or Sellotape)</a:t>
          </a:r>
          <a:endParaRPr lang="en-US"/>
        </a:p>
      </dgm:t>
    </dgm:pt>
    <dgm:pt modelId="{F6992077-6B6A-455A-ACEC-1B7DBFEFFD88}" type="parTrans" cxnId="{67115F2B-DCAD-4E7D-B8FC-EDAE5DE545B2}">
      <dgm:prSet/>
      <dgm:spPr/>
      <dgm:t>
        <a:bodyPr/>
        <a:lstStyle/>
        <a:p>
          <a:endParaRPr lang="en-US"/>
        </a:p>
      </dgm:t>
    </dgm:pt>
    <dgm:pt modelId="{63E8F76B-2E33-4DA6-AE39-F51AD9BCFB90}" type="sibTrans" cxnId="{67115F2B-DCAD-4E7D-B8FC-EDAE5DE545B2}">
      <dgm:prSet/>
      <dgm:spPr/>
      <dgm:t>
        <a:bodyPr/>
        <a:lstStyle/>
        <a:p>
          <a:endParaRPr lang="en-US"/>
        </a:p>
      </dgm:t>
    </dgm:pt>
    <dgm:pt modelId="{486E9168-3EEC-4AFC-A7CD-2BE4499C80A1}" type="pres">
      <dgm:prSet presAssocID="{F3ECCAAE-B527-429E-8C6D-FD790C923345}" presName="root" presStyleCnt="0">
        <dgm:presLayoutVars>
          <dgm:dir/>
          <dgm:resizeHandles val="exact"/>
        </dgm:presLayoutVars>
      </dgm:prSet>
      <dgm:spPr/>
    </dgm:pt>
    <dgm:pt modelId="{544E1B58-74CA-471C-929E-1CDD3537FC28}" type="pres">
      <dgm:prSet presAssocID="{F8CA0D68-7F73-489E-BC4A-6A2533CBFC69}" presName="compNode" presStyleCnt="0"/>
      <dgm:spPr/>
    </dgm:pt>
    <dgm:pt modelId="{5BCB116F-9B51-4F36-8A71-E2EB18CA7953}" type="pres">
      <dgm:prSet presAssocID="{F8CA0D68-7F73-489E-BC4A-6A2533CBFC69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51836E8-FF45-46BA-9240-D87EAAA8303C}" type="pres">
      <dgm:prSet presAssocID="{F8CA0D68-7F73-489E-BC4A-6A2533CBFC6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terations &amp; Tailoring"/>
        </a:ext>
      </dgm:extLst>
    </dgm:pt>
    <dgm:pt modelId="{E0E60DA5-C3DA-4A5B-B89E-E95925A9172F}" type="pres">
      <dgm:prSet presAssocID="{F8CA0D68-7F73-489E-BC4A-6A2533CBFC69}" presName="spaceRect" presStyleCnt="0"/>
      <dgm:spPr/>
    </dgm:pt>
    <dgm:pt modelId="{2F9A7C9F-ED62-49D2-8C1B-919C79154137}" type="pres">
      <dgm:prSet presAssocID="{F8CA0D68-7F73-489E-BC4A-6A2533CBFC69}" presName="textRect" presStyleLbl="revTx" presStyleIdx="0" presStyleCnt="4">
        <dgm:presLayoutVars>
          <dgm:chMax val="1"/>
          <dgm:chPref val="1"/>
        </dgm:presLayoutVars>
      </dgm:prSet>
      <dgm:spPr/>
    </dgm:pt>
    <dgm:pt modelId="{7C4BCB35-E0CB-47B1-8411-8FE5428F3516}" type="pres">
      <dgm:prSet presAssocID="{82B9C6B2-1ADC-4EB0-AA41-A4E9DAE288D7}" presName="sibTrans" presStyleCnt="0"/>
      <dgm:spPr/>
    </dgm:pt>
    <dgm:pt modelId="{203D9F6B-BABA-47DF-B653-B2AB715B9B29}" type="pres">
      <dgm:prSet presAssocID="{5A586BDE-D17F-4B7C-8AE1-9AF00935B1C9}" presName="compNode" presStyleCnt="0"/>
      <dgm:spPr/>
    </dgm:pt>
    <dgm:pt modelId="{FAF169A8-0177-4AFA-8779-BC384C12D613}" type="pres">
      <dgm:prSet presAssocID="{5A586BDE-D17F-4B7C-8AE1-9AF00935B1C9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0085679-56EC-4D2B-970A-05A5E92EE9D7}" type="pres">
      <dgm:prSet presAssocID="{5A586BDE-D17F-4B7C-8AE1-9AF00935B1C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891A971A-6E62-4E8B-BEB6-2B523A1A1EB2}" type="pres">
      <dgm:prSet presAssocID="{5A586BDE-D17F-4B7C-8AE1-9AF00935B1C9}" presName="spaceRect" presStyleCnt="0"/>
      <dgm:spPr/>
    </dgm:pt>
    <dgm:pt modelId="{39C9B559-AF5C-4160-B657-456B7848113A}" type="pres">
      <dgm:prSet presAssocID="{5A586BDE-D17F-4B7C-8AE1-9AF00935B1C9}" presName="textRect" presStyleLbl="revTx" presStyleIdx="1" presStyleCnt="4">
        <dgm:presLayoutVars>
          <dgm:chMax val="1"/>
          <dgm:chPref val="1"/>
        </dgm:presLayoutVars>
      </dgm:prSet>
      <dgm:spPr/>
    </dgm:pt>
    <dgm:pt modelId="{008BBED9-C134-492D-B4D8-50275587540B}" type="pres">
      <dgm:prSet presAssocID="{3296B652-1766-4E79-B6D1-73537C153D60}" presName="sibTrans" presStyleCnt="0"/>
      <dgm:spPr/>
    </dgm:pt>
    <dgm:pt modelId="{31D26C82-AA15-4D99-A170-0D45D2351146}" type="pres">
      <dgm:prSet presAssocID="{E3E568A1-0147-443F-A741-065552A474B6}" presName="compNode" presStyleCnt="0"/>
      <dgm:spPr/>
    </dgm:pt>
    <dgm:pt modelId="{AD0F1CCB-0C49-49A0-8857-4965C8EAADA8}" type="pres">
      <dgm:prSet presAssocID="{E3E568A1-0147-443F-A741-065552A474B6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A584022-E62C-4941-860D-35B48FF4FEBF}" type="pres">
      <dgm:prSet presAssocID="{E3E568A1-0147-443F-A741-065552A474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66E32A4-5D1E-4A5D-A289-34645F325E00}" type="pres">
      <dgm:prSet presAssocID="{E3E568A1-0147-443F-A741-065552A474B6}" presName="spaceRect" presStyleCnt="0"/>
      <dgm:spPr/>
    </dgm:pt>
    <dgm:pt modelId="{E1C29C91-1EE7-4F81-8EDF-2A7F7F320C4D}" type="pres">
      <dgm:prSet presAssocID="{E3E568A1-0147-443F-A741-065552A474B6}" presName="textRect" presStyleLbl="revTx" presStyleIdx="2" presStyleCnt="4">
        <dgm:presLayoutVars>
          <dgm:chMax val="1"/>
          <dgm:chPref val="1"/>
        </dgm:presLayoutVars>
      </dgm:prSet>
      <dgm:spPr/>
    </dgm:pt>
    <dgm:pt modelId="{5AAD0CF0-46D9-4E1E-841B-1F87C7EA0052}" type="pres">
      <dgm:prSet presAssocID="{F81716BA-4944-4561-BA50-6A2895F035DF}" presName="sibTrans" presStyleCnt="0"/>
      <dgm:spPr/>
    </dgm:pt>
    <dgm:pt modelId="{D9794006-048C-42DE-B167-5F560E6B92BC}" type="pres">
      <dgm:prSet presAssocID="{70638012-9AD5-4E80-811D-663F2DAA1450}" presName="compNode" presStyleCnt="0"/>
      <dgm:spPr/>
    </dgm:pt>
    <dgm:pt modelId="{126EB45F-9535-4CDD-8648-BEBC4B69B860}" type="pres">
      <dgm:prSet presAssocID="{70638012-9AD5-4E80-811D-663F2DAA1450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BAB94F2-077E-4E14-A78C-DAFB773108FC}" type="pres">
      <dgm:prSet presAssocID="{70638012-9AD5-4E80-811D-663F2DAA145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4711F0CC-83C3-4592-BEEB-1077C1386CE4}" type="pres">
      <dgm:prSet presAssocID="{70638012-9AD5-4E80-811D-663F2DAA1450}" presName="spaceRect" presStyleCnt="0"/>
      <dgm:spPr/>
    </dgm:pt>
    <dgm:pt modelId="{72087393-8644-4E72-95F8-A5871521BB59}" type="pres">
      <dgm:prSet presAssocID="{70638012-9AD5-4E80-811D-663F2DAA145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7115F2B-DCAD-4E7D-B8FC-EDAE5DE545B2}" srcId="{F3ECCAAE-B527-429E-8C6D-FD790C923345}" destId="{70638012-9AD5-4E80-811D-663F2DAA1450}" srcOrd="3" destOrd="0" parTransId="{F6992077-6B6A-455A-ACEC-1B7DBFEFFD88}" sibTransId="{63E8F76B-2E33-4DA6-AE39-F51AD9BCFB90}"/>
    <dgm:cxn modelId="{7927A237-390A-40CD-848C-7699A6DDE556}" type="presOf" srcId="{F8CA0D68-7F73-489E-BC4A-6A2533CBFC69}" destId="{2F9A7C9F-ED62-49D2-8C1B-919C79154137}" srcOrd="0" destOrd="0" presId="urn:microsoft.com/office/officeart/2018/5/layout/IconLeafLabelList"/>
    <dgm:cxn modelId="{4ED4C380-A057-439E-9E34-391838989919}" type="presOf" srcId="{5A586BDE-D17F-4B7C-8AE1-9AF00935B1C9}" destId="{39C9B559-AF5C-4160-B657-456B7848113A}" srcOrd="0" destOrd="0" presId="urn:microsoft.com/office/officeart/2018/5/layout/IconLeafLabelList"/>
    <dgm:cxn modelId="{927EFA91-6F55-49F2-B72C-60EFB0609B03}" srcId="{F3ECCAAE-B527-429E-8C6D-FD790C923345}" destId="{E3E568A1-0147-443F-A741-065552A474B6}" srcOrd="2" destOrd="0" parTransId="{9D24152E-ED39-4CA7-8F7E-F37EA22B5628}" sibTransId="{F81716BA-4944-4561-BA50-6A2895F035DF}"/>
    <dgm:cxn modelId="{DC86B7AB-DD71-47FF-B85A-4A19038D3788}" type="presOf" srcId="{F3ECCAAE-B527-429E-8C6D-FD790C923345}" destId="{486E9168-3EEC-4AFC-A7CD-2BE4499C80A1}" srcOrd="0" destOrd="0" presId="urn:microsoft.com/office/officeart/2018/5/layout/IconLeafLabelList"/>
    <dgm:cxn modelId="{E0F6C0B8-68D3-48BB-A900-D18157B08B2F}" srcId="{F3ECCAAE-B527-429E-8C6D-FD790C923345}" destId="{5A586BDE-D17F-4B7C-8AE1-9AF00935B1C9}" srcOrd="1" destOrd="0" parTransId="{73E55B37-DC03-4475-83A3-70B72C94A4F3}" sibTransId="{3296B652-1766-4E79-B6D1-73537C153D60}"/>
    <dgm:cxn modelId="{CEDF5CC3-9A4B-4307-A26B-F3E9373E2F34}" type="presOf" srcId="{E3E568A1-0147-443F-A741-065552A474B6}" destId="{E1C29C91-1EE7-4F81-8EDF-2A7F7F320C4D}" srcOrd="0" destOrd="0" presId="urn:microsoft.com/office/officeart/2018/5/layout/IconLeafLabelList"/>
    <dgm:cxn modelId="{628AFAC5-49E7-4CF2-8E6A-E527701E743E}" type="presOf" srcId="{70638012-9AD5-4E80-811D-663F2DAA1450}" destId="{72087393-8644-4E72-95F8-A5871521BB59}" srcOrd="0" destOrd="0" presId="urn:microsoft.com/office/officeart/2018/5/layout/IconLeafLabelList"/>
    <dgm:cxn modelId="{A1F1EDF6-F0E1-4B70-A444-7D220E665A5A}" srcId="{F3ECCAAE-B527-429E-8C6D-FD790C923345}" destId="{F8CA0D68-7F73-489E-BC4A-6A2533CBFC69}" srcOrd="0" destOrd="0" parTransId="{3BD5CC4C-5A3E-4118-A805-EFD095BA60B2}" sibTransId="{82B9C6B2-1ADC-4EB0-AA41-A4E9DAE288D7}"/>
    <dgm:cxn modelId="{5989C040-65BD-47A8-B1CE-C8301C0FC627}" type="presParOf" srcId="{486E9168-3EEC-4AFC-A7CD-2BE4499C80A1}" destId="{544E1B58-74CA-471C-929E-1CDD3537FC28}" srcOrd="0" destOrd="0" presId="urn:microsoft.com/office/officeart/2018/5/layout/IconLeafLabelList"/>
    <dgm:cxn modelId="{1C02443A-1E1F-436C-ACE1-DA8968BF7968}" type="presParOf" srcId="{544E1B58-74CA-471C-929E-1CDD3537FC28}" destId="{5BCB116F-9B51-4F36-8A71-E2EB18CA7953}" srcOrd="0" destOrd="0" presId="urn:microsoft.com/office/officeart/2018/5/layout/IconLeafLabelList"/>
    <dgm:cxn modelId="{F5524606-AE43-4B5C-B0D4-D8DFC7E17264}" type="presParOf" srcId="{544E1B58-74CA-471C-929E-1CDD3537FC28}" destId="{751836E8-FF45-46BA-9240-D87EAAA8303C}" srcOrd="1" destOrd="0" presId="urn:microsoft.com/office/officeart/2018/5/layout/IconLeafLabelList"/>
    <dgm:cxn modelId="{A4D1DE6A-0803-427D-A36E-09CE263D5C3D}" type="presParOf" srcId="{544E1B58-74CA-471C-929E-1CDD3537FC28}" destId="{E0E60DA5-C3DA-4A5B-B89E-E95925A9172F}" srcOrd="2" destOrd="0" presId="urn:microsoft.com/office/officeart/2018/5/layout/IconLeafLabelList"/>
    <dgm:cxn modelId="{DB4D2A03-4BA3-46B6-90AB-483CD6B0A794}" type="presParOf" srcId="{544E1B58-74CA-471C-929E-1CDD3537FC28}" destId="{2F9A7C9F-ED62-49D2-8C1B-919C79154137}" srcOrd="3" destOrd="0" presId="urn:microsoft.com/office/officeart/2018/5/layout/IconLeafLabelList"/>
    <dgm:cxn modelId="{0287ED6A-B94A-46F7-92C3-F57DA6654F07}" type="presParOf" srcId="{486E9168-3EEC-4AFC-A7CD-2BE4499C80A1}" destId="{7C4BCB35-E0CB-47B1-8411-8FE5428F3516}" srcOrd="1" destOrd="0" presId="urn:microsoft.com/office/officeart/2018/5/layout/IconLeafLabelList"/>
    <dgm:cxn modelId="{F31A9C8A-E964-4DCC-814C-8EC2E9298EA0}" type="presParOf" srcId="{486E9168-3EEC-4AFC-A7CD-2BE4499C80A1}" destId="{203D9F6B-BABA-47DF-B653-B2AB715B9B29}" srcOrd="2" destOrd="0" presId="urn:microsoft.com/office/officeart/2018/5/layout/IconLeafLabelList"/>
    <dgm:cxn modelId="{07A6F16C-ACB9-47F9-A022-1A7EDC7E6805}" type="presParOf" srcId="{203D9F6B-BABA-47DF-B653-B2AB715B9B29}" destId="{FAF169A8-0177-4AFA-8779-BC384C12D613}" srcOrd="0" destOrd="0" presId="urn:microsoft.com/office/officeart/2018/5/layout/IconLeafLabelList"/>
    <dgm:cxn modelId="{7B05B7F8-4DB9-4503-9358-754A55F663A5}" type="presParOf" srcId="{203D9F6B-BABA-47DF-B653-B2AB715B9B29}" destId="{00085679-56EC-4D2B-970A-05A5E92EE9D7}" srcOrd="1" destOrd="0" presId="urn:microsoft.com/office/officeart/2018/5/layout/IconLeafLabelList"/>
    <dgm:cxn modelId="{03204E78-3B7C-4558-833C-CE39F47CD803}" type="presParOf" srcId="{203D9F6B-BABA-47DF-B653-B2AB715B9B29}" destId="{891A971A-6E62-4E8B-BEB6-2B523A1A1EB2}" srcOrd="2" destOrd="0" presId="urn:microsoft.com/office/officeart/2018/5/layout/IconLeafLabelList"/>
    <dgm:cxn modelId="{8F39886B-E044-4C57-AF4C-EEFD44F9A408}" type="presParOf" srcId="{203D9F6B-BABA-47DF-B653-B2AB715B9B29}" destId="{39C9B559-AF5C-4160-B657-456B7848113A}" srcOrd="3" destOrd="0" presId="urn:microsoft.com/office/officeart/2018/5/layout/IconLeafLabelList"/>
    <dgm:cxn modelId="{21AD0EF9-A62B-49B4-BCBC-2A58E20A1181}" type="presParOf" srcId="{486E9168-3EEC-4AFC-A7CD-2BE4499C80A1}" destId="{008BBED9-C134-492D-B4D8-50275587540B}" srcOrd="3" destOrd="0" presId="urn:microsoft.com/office/officeart/2018/5/layout/IconLeafLabelList"/>
    <dgm:cxn modelId="{D6DB97FD-CAA7-445D-AF18-72845DEAF369}" type="presParOf" srcId="{486E9168-3EEC-4AFC-A7CD-2BE4499C80A1}" destId="{31D26C82-AA15-4D99-A170-0D45D2351146}" srcOrd="4" destOrd="0" presId="urn:microsoft.com/office/officeart/2018/5/layout/IconLeafLabelList"/>
    <dgm:cxn modelId="{7DECC5CE-7707-424F-BF50-7CFEF0A4B6F4}" type="presParOf" srcId="{31D26C82-AA15-4D99-A170-0D45D2351146}" destId="{AD0F1CCB-0C49-49A0-8857-4965C8EAADA8}" srcOrd="0" destOrd="0" presId="urn:microsoft.com/office/officeart/2018/5/layout/IconLeafLabelList"/>
    <dgm:cxn modelId="{5BB744BD-5D27-4CF5-9413-919B885BBBE6}" type="presParOf" srcId="{31D26C82-AA15-4D99-A170-0D45D2351146}" destId="{5A584022-E62C-4941-860D-35B48FF4FEBF}" srcOrd="1" destOrd="0" presId="urn:microsoft.com/office/officeart/2018/5/layout/IconLeafLabelList"/>
    <dgm:cxn modelId="{3DBB603B-9FC5-4F4E-A7AB-61200A1B0DAD}" type="presParOf" srcId="{31D26C82-AA15-4D99-A170-0D45D2351146}" destId="{966E32A4-5D1E-4A5D-A289-34645F325E00}" srcOrd="2" destOrd="0" presId="urn:microsoft.com/office/officeart/2018/5/layout/IconLeafLabelList"/>
    <dgm:cxn modelId="{3F942942-9092-46CF-A758-93DE4B508F41}" type="presParOf" srcId="{31D26C82-AA15-4D99-A170-0D45D2351146}" destId="{E1C29C91-1EE7-4F81-8EDF-2A7F7F320C4D}" srcOrd="3" destOrd="0" presId="urn:microsoft.com/office/officeart/2018/5/layout/IconLeafLabelList"/>
    <dgm:cxn modelId="{BD7197D1-8FF4-49E2-B562-32A3C86F8595}" type="presParOf" srcId="{486E9168-3EEC-4AFC-A7CD-2BE4499C80A1}" destId="{5AAD0CF0-46D9-4E1E-841B-1F87C7EA0052}" srcOrd="5" destOrd="0" presId="urn:microsoft.com/office/officeart/2018/5/layout/IconLeafLabelList"/>
    <dgm:cxn modelId="{2139F8CA-45CC-4C9E-9571-89B29FF6CDBF}" type="presParOf" srcId="{486E9168-3EEC-4AFC-A7CD-2BE4499C80A1}" destId="{D9794006-048C-42DE-B167-5F560E6B92BC}" srcOrd="6" destOrd="0" presId="urn:microsoft.com/office/officeart/2018/5/layout/IconLeafLabelList"/>
    <dgm:cxn modelId="{555DBF85-1C28-437C-8128-C9B825E889C0}" type="presParOf" srcId="{D9794006-048C-42DE-B167-5F560E6B92BC}" destId="{126EB45F-9535-4CDD-8648-BEBC4B69B860}" srcOrd="0" destOrd="0" presId="urn:microsoft.com/office/officeart/2018/5/layout/IconLeafLabelList"/>
    <dgm:cxn modelId="{56BBD971-2981-4072-B85E-B5E731925FFF}" type="presParOf" srcId="{D9794006-048C-42DE-B167-5F560E6B92BC}" destId="{CBAB94F2-077E-4E14-A78C-DAFB773108FC}" srcOrd="1" destOrd="0" presId="urn:microsoft.com/office/officeart/2018/5/layout/IconLeafLabelList"/>
    <dgm:cxn modelId="{FF18D043-4B8D-4258-AD3A-141C4F331253}" type="presParOf" srcId="{D9794006-048C-42DE-B167-5F560E6B92BC}" destId="{4711F0CC-83C3-4592-BEEB-1077C1386CE4}" srcOrd="2" destOrd="0" presId="urn:microsoft.com/office/officeart/2018/5/layout/IconLeafLabelList"/>
    <dgm:cxn modelId="{C9B7C2AF-D5F5-46A2-B642-1154C3D1648E}" type="presParOf" srcId="{D9794006-048C-42DE-B167-5F560E6B92BC}" destId="{72087393-8644-4E72-95F8-A5871521BB5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345740-5F46-4F1B-B437-679144BC62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512247-4437-41CE-A66D-888E3763EF07}">
      <dgm:prSet/>
      <dgm:spPr/>
      <dgm:t>
        <a:bodyPr/>
        <a:lstStyle/>
        <a:p>
          <a:r>
            <a:rPr lang="en-GB" dirty="0"/>
            <a:t>Choose a wide open area for building your tower. </a:t>
          </a:r>
          <a:endParaRPr lang="en-US" dirty="0"/>
        </a:p>
      </dgm:t>
    </dgm:pt>
    <dgm:pt modelId="{5AC99105-2F85-43EC-B31C-C316043A8FE5}" type="parTrans" cxnId="{161DB127-0553-4B60-B296-056865DCFC85}">
      <dgm:prSet/>
      <dgm:spPr/>
      <dgm:t>
        <a:bodyPr/>
        <a:lstStyle/>
        <a:p>
          <a:endParaRPr lang="en-US"/>
        </a:p>
      </dgm:t>
    </dgm:pt>
    <dgm:pt modelId="{81CAB7D6-02CB-4677-83CE-4162878D639E}" type="sibTrans" cxnId="{161DB127-0553-4B60-B296-056865DCFC85}">
      <dgm:prSet/>
      <dgm:spPr/>
      <dgm:t>
        <a:bodyPr/>
        <a:lstStyle/>
        <a:p>
          <a:endParaRPr lang="en-US"/>
        </a:p>
      </dgm:t>
    </dgm:pt>
    <dgm:pt modelId="{1D8C10F1-31AD-4571-962E-67C689ED1384}">
      <dgm:prSet/>
      <dgm:spPr/>
      <dgm:t>
        <a:bodyPr/>
        <a:lstStyle/>
        <a:p>
          <a:r>
            <a:rPr lang="en-GB"/>
            <a:t>If possible, reuse scrap paper instead of using unused paper.</a:t>
          </a:r>
          <a:endParaRPr lang="en-US"/>
        </a:p>
      </dgm:t>
    </dgm:pt>
    <dgm:pt modelId="{E88F37C7-7DB7-42DB-92B3-6DA7693633A3}" type="parTrans" cxnId="{A217A8FD-7B1A-468A-A5A2-2999CC37341A}">
      <dgm:prSet/>
      <dgm:spPr/>
      <dgm:t>
        <a:bodyPr/>
        <a:lstStyle/>
        <a:p>
          <a:endParaRPr lang="en-US"/>
        </a:p>
      </dgm:t>
    </dgm:pt>
    <dgm:pt modelId="{4F971E01-CAA2-4B4A-98ED-22EE82B61EDD}" type="sibTrans" cxnId="{A217A8FD-7B1A-468A-A5A2-2999CC37341A}">
      <dgm:prSet/>
      <dgm:spPr/>
      <dgm:t>
        <a:bodyPr/>
        <a:lstStyle/>
        <a:p>
          <a:endParaRPr lang="en-US"/>
        </a:p>
      </dgm:t>
    </dgm:pt>
    <dgm:pt modelId="{1E4CE344-5E7E-4168-9BFF-867E675CDF49}" type="pres">
      <dgm:prSet presAssocID="{BC345740-5F46-4F1B-B437-679144BC62EA}" presName="root" presStyleCnt="0">
        <dgm:presLayoutVars>
          <dgm:dir/>
          <dgm:resizeHandles val="exact"/>
        </dgm:presLayoutVars>
      </dgm:prSet>
      <dgm:spPr/>
    </dgm:pt>
    <dgm:pt modelId="{8524837A-5FC6-442F-B30F-9D46D8E99D83}" type="pres">
      <dgm:prSet presAssocID="{85512247-4437-41CE-A66D-888E3763EF07}" presName="compNode" presStyleCnt="0"/>
      <dgm:spPr/>
    </dgm:pt>
    <dgm:pt modelId="{56B65E24-043C-4F7D-88E0-C9A5F54844E3}" type="pres">
      <dgm:prSet presAssocID="{85512247-4437-41CE-A66D-888E3763EF07}" presName="bgRect" presStyleLbl="bgShp" presStyleIdx="0" presStyleCnt="2"/>
      <dgm:spPr/>
    </dgm:pt>
    <dgm:pt modelId="{B8914199-4529-4BF6-AE78-C11E863B5AFF}" type="pres">
      <dgm:prSet presAssocID="{85512247-4437-41CE-A66D-888E3763EF0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7A44E2FB-C068-4E3A-B2FB-D4838BAAF209}" type="pres">
      <dgm:prSet presAssocID="{85512247-4437-41CE-A66D-888E3763EF07}" presName="spaceRect" presStyleCnt="0"/>
      <dgm:spPr/>
    </dgm:pt>
    <dgm:pt modelId="{70F5FC57-64B4-41B5-A6CF-3A985FF93000}" type="pres">
      <dgm:prSet presAssocID="{85512247-4437-41CE-A66D-888E3763EF07}" presName="parTx" presStyleLbl="revTx" presStyleIdx="0" presStyleCnt="2">
        <dgm:presLayoutVars>
          <dgm:chMax val="0"/>
          <dgm:chPref val="0"/>
        </dgm:presLayoutVars>
      </dgm:prSet>
      <dgm:spPr/>
    </dgm:pt>
    <dgm:pt modelId="{1EADFC2B-FCA4-48C5-9125-C5EAEBFB8772}" type="pres">
      <dgm:prSet presAssocID="{81CAB7D6-02CB-4677-83CE-4162878D639E}" presName="sibTrans" presStyleCnt="0"/>
      <dgm:spPr/>
    </dgm:pt>
    <dgm:pt modelId="{D35DA82A-074B-418C-8629-A47B301308C0}" type="pres">
      <dgm:prSet presAssocID="{1D8C10F1-31AD-4571-962E-67C689ED1384}" presName="compNode" presStyleCnt="0"/>
      <dgm:spPr/>
    </dgm:pt>
    <dgm:pt modelId="{87BB232D-2385-401F-AE34-449E7A0C9C94}" type="pres">
      <dgm:prSet presAssocID="{1D8C10F1-31AD-4571-962E-67C689ED1384}" presName="bgRect" presStyleLbl="bgShp" presStyleIdx="1" presStyleCnt="2"/>
      <dgm:spPr/>
    </dgm:pt>
    <dgm:pt modelId="{D576751E-13A4-4CDC-9341-D2C347EFA6EF}" type="pres">
      <dgm:prSet presAssocID="{1D8C10F1-31AD-4571-962E-67C689ED138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530D39D5-338A-4B83-8DCA-4C84F1A83A7A}" type="pres">
      <dgm:prSet presAssocID="{1D8C10F1-31AD-4571-962E-67C689ED1384}" presName="spaceRect" presStyleCnt="0"/>
      <dgm:spPr/>
    </dgm:pt>
    <dgm:pt modelId="{9659373A-71CA-4CFE-A24F-752E0C1ACFC3}" type="pres">
      <dgm:prSet presAssocID="{1D8C10F1-31AD-4571-962E-67C689ED138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61DB127-0553-4B60-B296-056865DCFC85}" srcId="{BC345740-5F46-4F1B-B437-679144BC62EA}" destId="{85512247-4437-41CE-A66D-888E3763EF07}" srcOrd="0" destOrd="0" parTransId="{5AC99105-2F85-43EC-B31C-C316043A8FE5}" sibTransId="{81CAB7D6-02CB-4677-83CE-4162878D639E}"/>
    <dgm:cxn modelId="{2DB7075E-AF65-4993-B008-4B050B7B81EC}" type="presOf" srcId="{85512247-4437-41CE-A66D-888E3763EF07}" destId="{70F5FC57-64B4-41B5-A6CF-3A985FF93000}" srcOrd="0" destOrd="0" presId="urn:microsoft.com/office/officeart/2018/2/layout/IconVerticalSolidList"/>
    <dgm:cxn modelId="{6742466E-5725-4C14-9EB7-359791750BC0}" type="presOf" srcId="{BC345740-5F46-4F1B-B437-679144BC62EA}" destId="{1E4CE344-5E7E-4168-9BFF-867E675CDF49}" srcOrd="0" destOrd="0" presId="urn:microsoft.com/office/officeart/2018/2/layout/IconVerticalSolidList"/>
    <dgm:cxn modelId="{111CE699-B3D4-4FE7-A5E2-991815D241BC}" type="presOf" srcId="{1D8C10F1-31AD-4571-962E-67C689ED1384}" destId="{9659373A-71CA-4CFE-A24F-752E0C1ACFC3}" srcOrd="0" destOrd="0" presId="urn:microsoft.com/office/officeart/2018/2/layout/IconVerticalSolidList"/>
    <dgm:cxn modelId="{A217A8FD-7B1A-468A-A5A2-2999CC37341A}" srcId="{BC345740-5F46-4F1B-B437-679144BC62EA}" destId="{1D8C10F1-31AD-4571-962E-67C689ED1384}" srcOrd="1" destOrd="0" parTransId="{E88F37C7-7DB7-42DB-92B3-6DA7693633A3}" sibTransId="{4F971E01-CAA2-4B4A-98ED-22EE82B61EDD}"/>
    <dgm:cxn modelId="{27E5F39C-83C7-4E4B-AFCB-1E31A70D8FB3}" type="presParOf" srcId="{1E4CE344-5E7E-4168-9BFF-867E675CDF49}" destId="{8524837A-5FC6-442F-B30F-9D46D8E99D83}" srcOrd="0" destOrd="0" presId="urn:microsoft.com/office/officeart/2018/2/layout/IconVerticalSolidList"/>
    <dgm:cxn modelId="{85961CE4-092B-490B-9DB6-D1212B2B45AC}" type="presParOf" srcId="{8524837A-5FC6-442F-B30F-9D46D8E99D83}" destId="{56B65E24-043C-4F7D-88E0-C9A5F54844E3}" srcOrd="0" destOrd="0" presId="urn:microsoft.com/office/officeart/2018/2/layout/IconVerticalSolidList"/>
    <dgm:cxn modelId="{79140643-3380-49E6-9C52-97E16800E1DF}" type="presParOf" srcId="{8524837A-5FC6-442F-B30F-9D46D8E99D83}" destId="{B8914199-4529-4BF6-AE78-C11E863B5AFF}" srcOrd="1" destOrd="0" presId="urn:microsoft.com/office/officeart/2018/2/layout/IconVerticalSolidList"/>
    <dgm:cxn modelId="{D0160BA2-99ED-461B-86BA-0CC424AD36E2}" type="presParOf" srcId="{8524837A-5FC6-442F-B30F-9D46D8E99D83}" destId="{7A44E2FB-C068-4E3A-B2FB-D4838BAAF209}" srcOrd="2" destOrd="0" presId="urn:microsoft.com/office/officeart/2018/2/layout/IconVerticalSolidList"/>
    <dgm:cxn modelId="{6AD67BD2-DCE0-4986-B3E5-8D354BFA3659}" type="presParOf" srcId="{8524837A-5FC6-442F-B30F-9D46D8E99D83}" destId="{70F5FC57-64B4-41B5-A6CF-3A985FF93000}" srcOrd="3" destOrd="0" presId="urn:microsoft.com/office/officeart/2018/2/layout/IconVerticalSolidList"/>
    <dgm:cxn modelId="{A755AA4F-5A95-42A9-A2D4-CF391585EDF9}" type="presParOf" srcId="{1E4CE344-5E7E-4168-9BFF-867E675CDF49}" destId="{1EADFC2B-FCA4-48C5-9125-C5EAEBFB8772}" srcOrd="1" destOrd="0" presId="urn:microsoft.com/office/officeart/2018/2/layout/IconVerticalSolidList"/>
    <dgm:cxn modelId="{DA8B85F5-A216-444E-9884-CC285F765246}" type="presParOf" srcId="{1E4CE344-5E7E-4168-9BFF-867E675CDF49}" destId="{D35DA82A-074B-418C-8629-A47B301308C0}" srcOrd="2" destOrd="0" presId="urn:microsoft.com/office/officeart/2018/2/layout/IconVerticalSolidList"/>
    <dgm:cxn modelId="{D9EC5B10-E35A-489E-9389-02DF10EB3A79}" type="presParOf" srcId="{D35DA82A-074B-418C-8629-A47B301308C0}" destId="{87BB232D-2385-401F-AE34-449E7A0C9C94}" srcOrd="0" destOrd="0" presId="urn:microsoft.com/office/officeart/2018/2/layout/IconVerticalSolidList"/>
    <dgm:cxn modelId="{6CB2D5C5-5487-4D1F-B210-1B948F613D51}" type="presParOf" srcId="{D35DA82A-074B-418C-8629-A47B301308C0}" destId="{D576751E-13A4-4CDC-9341-D2C347EFA6EF}" srcOrd="1" destOrd="0" presId="urn:microsoft.com/office/officeart/2018/2/layout/IconVerticalSolidList"/>
    <dgm:cxn modelId="{CB4595A3-2A81-4B4D-8B33-0F8C6045E02D}" type="presParOf" srcId="{D35DA82A-074B-418C-8629-A47B301308C0}" destId="{530D39D5-338A-4B83-8DCA-4C84F1A83A7A}" srcOrd="2" destOrd="0" presId="urn:microsoft.com/office/officeart/2018/2/layout/IconVerticalSolidList"/>
    <dgm:cxn modelId="{ABA241AF-6098-4627-AB71-4AA71FE9ACD0}" type="presParOf" srcId="{D35DA82A-074B-418C-8629-A47B301308C0}" destId="{9659373A-71CA-4CFE-A24F-752E0C1ACF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A1F230-CA02-45CF-8597-AAC7EAA386D9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470E729-ECBD-44C8-B0F7-6E6FADA40F51}">
      <dgm:prSet/>
      <dgm:spPr/>
      <dgm:t>
        <a:bodyPr/>
        <a:lstStyle/>
        <a:p>
          <a:r>
            <a:rPr lang="en-GB" dirty="0"/>
            <a:t>Evaluate your tower: how could you have made it more stable?</a:t>
          </a:r>
          <a:endParaRPr lang="en-US" dirty="0"/>
        </a:p>
      </dgm:t>
    </dgm:pt>
    <dgm:pt modelId="{577B6EAB-35CB-48BE-ABD2-11B6D1F0B96C}" type="parTrans" cxnId="{5D51087E-6071-442E-A3BC-08A5726C2496}">
      <dgm:prSet/>
      <dgm:spPr/>
      <dgm:t>
        <a:bodyPr/>
        <a:lstStyle/>
        <a:p>
          <a:endParaRPr lang="en-US"/>
        </a:p>
      </dgm:t>
    </dgm:pt>
    <dgm:pt modelId="{2209953B-A179-4403-B1AF-ACA99A5C8032}" type="sibTrans" cxnId="{5D51087E-6071-442E-A3BC-08A5726C2496}">
      <dgm:prSet/>
      <dgm:spPr/>
      <dgm:t>
        <a:bodyPr/>
        <a:lstStyle/>
        <a:p>
          <a:endParaRPr lang="en-US"/>
        </a:p>
      </dgm:t>
    </dgm:pt>
    <dgm:pt modelId="{2B658C4C-68CE-4ED1-9D74-A66E14F832AF}">
      <dgm:prSet/>
      <dgm:spPr/>
      <dgm:t>
        <a:bodyPr/>
        <a:lstStyle/>
        <a:p>
          <a:r>
            <a:rPr lang="en-GB"/>
            <a:t>Measure the height and width of your tower (at the base).</a:t>
          </a:r>
          <a:endParaRPr lang="en-US"/>
        </a:p>
      </dgm:t>
    </dgm:pt>
    <dgm:pt modelId="{BD112983-FB5A-4AA3-9280-FD428788320B}" type="parTrans" cxnId="{E9246695-F814-4271-A834-9FE73F0D7EF7}">
      <dgm:prSet/>
      <dgm:spPr/>
      <dgm:t>
        <a:bodyPr/>
        <a:lstStyle/>
        <a:p>
          <a:endParaRPr lang="en-US"/>
        </a:p>
      </dgm:t>
    </dgm:pt>
    <dgm:pt modelId="{05832B26-662D-459C-924C-CAFF1D200F9F}" type="sibTrans" cxnId="{E9246695-F814-4271-A834-9FE73F0D7EF7}">
      <dgm:prSet/>
      <dgm:spPr/>
      <dgm:t>
        <a:bodyPr/>
        <a:lstStyle/>
        <a:p>
          <a:endParaRPr lang="en-US"/>
        </a:p>
      </dgm:t>
    </dgm:pt>
    <dgm:pt modelId="{755E0060-FD00-41B7-916D-06F85CE0BB96}">
      <dgm:prSet/>
      <dgm:spPr/>
      <dgm:t>
        <a:bodyPr/>
        <a:lstStyle/>
        <a:p>
          <a:r>
            <a:rPr lang="en-GB"/>
            <a:t>Take a photo of your construction.</a:t>
          </a:r>
          <a:endParaRPr lang="en-US"/>
        </a:p>
      </dgm:t>
    </dgm:pt>
    <dgm:pt modelId="{1807B7C3-F14B-4DCA-8BE7-3979F240AE61}" type="parTrans" cxnId="{2C60EA67-7118-4FD3-B0C2-07C3EAB92EE1}">
      <dgm:prSet/>
      <dgm:spPr/>
      <dgm:t>
        <a:bodyPr/>
        <a:lstStyle/>
        <a:p>
          <a:endParaRPr lang="en-US"/>
        </a:p>
      </dgm:t>
    </dgm:pt>
    <dgm:pt modelId="{009D2BDC-76A9-47D9-9DBC-18D3B3EB85E7}" type="sibTrans" cxnId="{2C60EA67-7118-4FD3-B0C2-07C3EAB92EE1}">
      <dgm:prSet/>
      <dgm:spPr/>
      <dgm:t>
        <a:bodyPr/>
        <a:lstStyle/>
        <a:p>
          <a:endParaRPr lang="en-US"/>
        </a:p>
      </dgm:t>
    </dgm:pt>
    <dgm:pt modelId="{42A04FB0-D537-45F9-AB36-B6902DF7BEC8}">
      <dgm:prSet/>
      <dgm:spPr/>
      <dgm:t>
        <a:bodyPr/>
        <a:lstStyle/>
        <a:p>
          <a:r>
            <a:rPr lang="en-GB"/>
            <a:t>Email me the photo and dimensions and I’ll se if I can pick a winner!</a:t>
          </a:r>
          <a:endParaRPr lang="en-US"/>
        </a:p>
      </dgm:t>
    </dgm:pt>
    <dgm:pt modelId="{34999716-CD70-4977-8198-51A773C31D68}" type="parTrans" cxnId="{8A53F807-C6B2-4068-95AF-A7AA3C4FE0D5}">
      <dgm:prSet/>
      <dgm:spPr/>
      <dgm:t>
        <a:bodyPr/>
        <a:lstStyle/>
        <a:p>
          <a:endParaRPr lang="en-US"/>
        </a:p>
      </dgm:t>
    </dgm:pt>
    <dgm:pt modelId="{4B694883-65B5-4B8B-A588-751E800E9DD2}" type="sibTrans" cxnId="{8A53F807-C6B2-4068-95AF-A7AA3C4FE0D5}">
      <dgm:prSet/>
      <dgm:spPr/>
      <dgm:t>
        <a:bodyPr/>
        <a:lstStyle/>
        <a:p>
          <a:endParaRPr lang="en-US"/>
        </a:p>
      </dgm:t>
    </dgm:pt>
    <dgm:pt modelId="{A4F90C07-FBDF-4597-8863-D64E8BA762AC}" type="pres">
      <dgm:prSet presAssocID="{28A1F230-CA02-45CF-8597-AAC7EAA386D9}" presName="outerComposite" presStyleCnt="0">
        <dgm:presLayoutVars>
          <dgm:chMax val="5"/>
          <dgm:dir/>
          <dgm:resizeHandles val="exact"/>
        </dgm:presLayoutVars>
      </dgm:prSet>
      <dgm:spPr/>
    </dgm:pt>
    <dgm:pt modelId="{2BD39B42-56B6-4956-A42E-04312EA3B896}" type="pres">
      <dgm:prSet presAssocID="{28A1F230-CA02-45CF-8597-AAC7EAA386D9}" presName="dummyMaxCanvas" presStyleCnt="0">
        <dgm:presLayoutVars/>
      </dgm:prSet>
      <dgm:spPr/>
    </dgm:pt>
    <dgm:pt modelId="{3049F388-00FC-4C29-846C-25B360FAAE74}" type="pres">
      <dgm:prSet presAssocID="{28A1F230-CA02-45CF-8597-AAC7EAA386D9}" presName="FourNodes_1" presStyleLbl="node1" presStyleIdx="0" presStyleCnt="4">
        <dgm:presLayoutVars>
          <dgm:bulletEnabled val="1"/>
        </dgm:presLayoutVars>
      </dgm:prSet>
      <dgm:spPr/>
    </dgm:pt>
    <dgm:pt modelId="{36775060-443A-407C-B88A-498C15C4C079}" type="pres">
      <dgm:prSet presAssocID="{28A1F230-CA02-45CF-8597-AAC7EAA386D9}" presName="FourNodes_2" presStyleLbl="node1" presStyleIdx="1" presStyleCnt="4">
        <dgm:presLayoutVars>
          <dgm:bulletEnabled val="1"/>
        </dgm:presLayoutVars>
      </dgm:prSet>
      <dgm:spPr/>
    </dgm:pt>
    <dgm:pt modelId="{2DAF5401-A63B-4FA9-B86F-E94181C7CE25}" type="pres">
      <dgm:prSet presAssocID="{28A1F230-CA02-45CF-8597-AAC7EAA386D9}" presName="FourNodes_3" presStyleLbl="node1" presStyleIdx="2" presStyleCnt="4">
        <dgm:presLayoutVars>
          <dgm:bulletEnabled val="1"/>
        </dgm:presLayoutVars>
      </dgm:prSet>
      <dgm:spPr/>
    </dgm:pt>
    <dgm:pt modelId="{7B2C0634-0BC2-40E4-88C4-C4B7F099DD21}" type="pres">
      <dgm:prSet presAssocID="{28A1F230-CA02-45CF-8597-AAC7EAA386D9}" presName="FourNodes_4" presStyleLbl="node1" presStyleIdx="3" presStyleCnt="4">
        <dgm:presLayoutVars>
          <dgm:bulletEnabled val="1"/>
        </dgm:presLayoutVars>
      </dgm:prSet>
      <dgm:spPr/>
    </dgm:pt>
    <dgm:pt modelId="{FEF92C63-4BD3-4B38-868F-9F2C3BF086AE}" type="pres">
      <dgm:prSet presAssocID="{28A1F230-CA02-45CF-8597-AAC7EAA386D9}" presName="FourConn_1-2" presStyleLbl="fgAccFollowNode1" presStyleIdx="0" presStyleCnt="3">
        <dgm:presLayoutVars>
          <dgm:bulletEnabled val="1"/>
        </dgm:presLayoutVars>
      </dgm:prSet>
      <dgm:spPr/>
    </dgm:pt>
    <dgm:pt modelId="{26933E70-B0D1-483D-A1F0-ABCE453147AE}" type="pres">
      <dgm:prSet presAssocID="{28A1F230-CA02-45CF-8597-AAC7EAA386D9}" presName="FourConn_2-3" presStyleLbl="fgAccFollowNode1" presStyleIdx="1" presStyleCnt="3">
        <dgm:presLayoutVars>
          <dgm:bulletEnabled val="1"/>
        </dgm:presLayoutVars>
      </dgm:prSet>
      <dgm:spPr/>
    </dgm:pt>
    <dgm:pt modelId="{51E96152-0FE0-40DB-9A39-BF7E4187937C}" type="pres">
      <dgm:prSet presAssocID="{28A1F230-CA02-45CF-8597-AAC7EAA386D9}" presName="FourConn_3-4" presStyleLbl="fgAccFollowNode1" presStyleIdx="2" presStyleCnt="3">
        <dgm:presLayoutVars>
          <dgm:bulletEnabled val="1"/>
        </dgm:presLayoutVars>
      </dgm:prSet>
      <dgm:spPr/>
    </dgm:pt>
    <dgm:pt modelId="{AA763355-5BF2-4383-8111-67657DF450A1}" type="pres">
      <dgm:prSet presAssocID="{28A1F230-CA02-45CF-8597-AAC7EAA386D9}" presName="FourNodes_1_text" presStyleLbl="node1" presStyleIdx="3" presStyleCnt="4">
        <dgm:presLayoutVars>
          <dgm:bulletEnabled val="1"/>
        </dgm:presLayoutVars>
      </dgm:prSet>
      <dgm:spPr/>
    </dgm:pt>
    <dgm:pt modelId="{CA47C9B9-D366-46CC-9B61-8B082BCDD053}" type="pres">
      <dgm:prSet presAssocID="{28A1F230-CA02-45CF-8597-AAC7EAA386D9}" presName="FourNodes_2_text" presStyleLbl="node1" presStyleIdx="3" presStyleCnt="4">
        <dgm:presLayoutVars>
          <dgm:bulletEnabled val="1"/>
        </dgm:presLayoutVars>
      </dgm:prSet>
      <dgm:spPr/>
    </dgm:pt>
    <dgm:pt modelId="{58BA1628-716C-42F5-8CA7-B72EB658A1B3}" type="pres">
      <dgm:prSet presAssocID="{28A1F230-CA02-45CF-8597-AAC7EAA386D9}" presName="FourNodes_3_text" presStyleLbl="node1" presStyleIdx="3" presStyleCnt="4">
        <dgm:presLayoutVars>
          <dgm:bulletEnabled val="1"/>
        </dgm:presLayoutVars>
      </dgm:prSet>
      <dgm:spPr/>
    </dgm:pt>
    <dgm:pt modelId="{D78E968F-F6B7-417C-8614-C24C13125AED}" type="pres">
      <dgm:prSet presAssocID="{28A1F230-CA02-45CF-8597-AAC7EAA386D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A53F807-C6B2-4068-95AF-A7AA3C4FE0D5}" srcId="{28A1F230-CA02-45CF-8597-AAC7EAA386D9}" destId="{42A04FB0-D537-45F9-AB36-B6902DF7BEC8}" srcOrd="3" destOrd="0" parTransId="{34999716-CD70-4977-8198-51A773C31D68}" sibTransId="{4B694883-65B5-4B8B-A588-751E800E9DD2}"/>
    <dgm:cxn modelId="{786B0F0B-9FE9-4CA4-98AF-2859D9312E2B}" type="presOf" srcId="{2209953B-A179-4403-B1AF-ACA99A5C8032}" destId="{FEF92C63-4BD3-4B38-868F-9F2C3BF086AE}" srcOrd="0" destOrd="0" presId="urn:microsoft.com/office/officeart/2005/8/layout/vProcess5"/>
    <dgm:cxn modelId="{DE62B617-F32B-4DB1-BA63-56076CCF1C3C}" type="presOf" srcId="{755E0060-FD00-41B7-916D-06F85CE0BB96}" destId="{2DAF5401-A63B-4FA9-B86F-E94181C7CE25}" srcOrd="0" destOrd="0" presId="urn:microsoft.com/office/officeart/2005/8/layout/vProcess5"/>
    <dgm:cxn modelId="{40B3432A-560E-4E8B-866E-CC9FBFA793DD}" type="presOf" srcId="{009D2BDC-76A9-47D9-9DBC-18D3B3EB85E7}" destId="{51E96152-0FE0-40DB-9A39-BF7E4187937C}" srcOrd="0" destOrd="0" presId="urn:microsoft.com/office/officeart/2005/8/layout/vProcess5"/>
    <dgm:cxn modelId="{652E593D-FB40-470C-B5CB-4C3E54C77774}" type="presOf" srcId="{05832B26-662D-459C-924C-CAFF1D200F9F}" destId="{26933E70-B0D1-483D-A1F0-ABCE453147AE}" srcOrd="0" destOrd="0" presId="urn:microsoft.com/office/officeart/2005/8/layout/vProcess5"/>
    <dgm:cxn modelId="{898FD961-F96E-419E-BBAC-67FA3FB5DDE0}" type="presOf" srcId="{2B658C4C-68CE-4ED1-9D74-A66E14F832AF}" destId="{36775060-443A-407C-B88A-498C15C4C079}" srcOrd="0" destOrd="0" presId="urn:microsoft.com/office/officeart/2005/8/layout/vProcess5"/>
    <dgm:cxn modelId="{732A6E46-913B-4283-80B6-8553F150ADCD}" type="presOf" srcId="{28A1F230-CA02-45CF-8597-AAC7EAA386D9}" destId="{A4F90C07-FBDF-4597-8863-D64E8BA762AC}" srcOrd="0" destOrd="0" presId="urn:microsoft.com/office/officeart/2005/8/layout/vProcess5"/>
    <dgm:cxn modelId="{FC0E8166-C92A-4E30-909A-76D868BC88D1}" type="presOf" srcId="{42A04FB0-D537-45F9-AB36-B6902DF7BEC8}" destId="{D78E968F-F6B7-417C-8614-C24C13125AED}" srcOrd="1" destOrd="0" presId="urn:microsoft.com/office/officeart/2005/8/layout/vProcess5"/>
    <dgm:cxn modelId="{2C60EA67-7118-4FD3-B0C2-07C3EAB92EE1}" srcId="{28A1F230-CA02-45CF-8597-AAC7EAA386D9}" destId="{755E0060-FD00-41B7-916D-06F85CE0BB96}" srcOrd="2" destOrd="0" parTransId="{1807B7C3-F14B-4DCA-8BE7-3979F240AE61}" sibTransId="{009D2BDC-76A9-47D9-9DBC-18D3B3EB85E7}"/>
    <dgm:cxn modelId="{CEE2D657-38B9-4174-9BC7-67D0AC7935A5}" type="presOf" srcId="{755E0060-FD00-41B7-916D-06F85CE0BB96}" destId="{58BA1628-716C-42F5-8CA7-B72EB658A1B3}" srcOrd="1" destOrd="0" presId="urn:microsoft.com/office/officeart/2005/8/layout/vProcess5"/>
    <dgm:cxn modelId="{5D51087E-6071-442E-A3BC-08A5726C2496}" srcId="{28A1F230-CA02-45CF-8597-AAC7EAA386D9}" destId="{5470E729-ECBD-44C8-B0F7-6E6FADA40F51}" srcOrd="0" destOrd="0" parTransId="{577B6EAB-35CB-48BE-ABD2-11B6D1F0B96C}" sibTransId="{2209953B-A179-4403-B1AF-ACA99A5C8032}"/>
    <dgm:cxn modelId="{E9246695-F814-4271-A834-9FE73F0D7EF7}" srcId="{28A1F230-CA02-45CF-8597-AAC7EAA386D9}" destId="{2B658C4C-68CE-4ED1-9D74-A66E14F832AF}" srcOrd="1" destOrd="0" parTransId="{BD112983-FB5A-4AA3-9280-FD428788320B}" sibTransId="{05832B26-662D-459C-924C-CAFF1D200F9F}"/>
    <dgm:cxn modelId="{E7F409AE-2764-4224-AC51-FE3C7A9F37E1}" type="presOf" srcId="{5470E729-ECBD-44C8-B0F7-6E6FADA40F51}" destId="{AA763355-5BF2-4383-8111-67657DF450A1}" srcOrd="1" destOrd="0" presId="urn:microsoft.com/office/officeart/2005/8/layout/vProcess5"/>
    <dgm:cxn modelId="{65EAE7C7-9FDB-40A1-B9E1-AC6659C0C647}" type="presOf" srcId="{2B658C4C-68CE-4ED1-9D74-A66E14F832AF}" destId="{CA47C9B9-D366-46CC-9B61-8B082BCDD053}" srcOrd="1" destOrd="0" presId="urn:microsoft.com/office/officeart/2005/8/layout/vProcess5"/>
    <dgm:cxn modelId="{E9395DD9-8E50-4215-8BF2-43FE52E7F7F9}" type="presOf" srcId="{42A04FB0-D537-45F9-AB36-B6902DF7BEC8}" destId="{7B2C0634-0BC2-40E4-88C4-C4B7F099DD21}" srcOrd="0" destOrd="0" presId="urn:microsoft.com/office/officeart/2005/8/layout/vProcess5"/>
    <dgm:cxn modelId="{282A20E0-7404-4E07-B79B-8E6A275F44E3}" type="presOf" srcId="{5470E729-ECBD-44C8-B0F7-6E6FADA40F51}" destId="{3049F388-00FC-4C29-846C-25B360FAAE74}" srcOrd="0" destOrd="0" presId="urn:microsoft.com/office/officeart/2005/8/layout/vProcess5"/>
    <dgm:cxn modelId="{C1567934-33CF-4DC7-864C-8543FA4D9F27}" type="presParOf" srcId="{A4F90C07-FBDF-4597-8863-D64E8BA762AC}" destId="{2BD39B42-56B6-4956-A42E-04312EA3B896}" srcOrd="0" destOrd="0" presId="urn:microsoft.com/office/officeart/2005/8/layout/vProcess5"/>
    <dgm:cxn modelId="{3399589D-4725-4385-9E1D-5A2CD3C94A07}" type="presParOf" srcId="{A4F90C07-FBDF-4597-8863-D64E8BA762AC}" destId="{3049F388-00FC-4C29-846C-25B360FAAE74}" srcOrd="1" destOrd="0" presId="urn:microsoft.com/office/officeart/2005/8/layout/vProcess5"/>
    <dgm:cxn modelId="{29E2C5C5-E568-40D1-94EE-03406466817B}" type="presParOf" srcId="{A4F90C07-FBDF-4597-8863-D64E8BA762AC}" destId="{36775060-443A-407C-B88A-498C15C4C079}" srcOrd="2" destOrd="0" presId="urn:microsoft.com/office/officeart/2005/8/layout/vProcess5"/>
    <dgm:cxn modelId="{B9AAC1F4-C45E-4BC9-B1EC-986561289D70}" type="presParOf" srcId="{A4F90C07-FBDF-4597-8863-D64E8BA762AC}" destId="{2DAF5401-A63B-4FA9-B86F-E94181C7CE25}" srcOrd="3" destOrd="0" presId="urn:microsoft.com/office/officeart/2005/8/layout/vProcess5"/>
    <dgm:cxn modelId="{CFC6BFC5-9C7A-4D03-AC59-DDCB7CADE90C}" type="presParOf" srcId="{A4F90C07-FBDF-4597-8863-D64E8BA762AC}" destId="{7B2C0634-0BC2-40E4-88C4-C4B7F099DD21}" srcOrd="4" destOrd="0" presId="urn:microsoft.com/office/officeart/2005/8/layout/vProcess5"/>
    <dgm:cxn modelId="{59B602B0-07D3-4860-86E3-24854254EAD2}" type="presParOf" srcId="{A4F90C07-FBDF-4597-8863-D64E8BA762AC}" destId="{FEF92C63-4BD3-4B38-868F-9F2C3BF086AE}" srcOrd="5" destOrd="0" presId="urn:microsoft.com/office/officeart/2005/8/layout/vProcess5"/>
    <dgm:cxn modelId="{97E7A14B-6522-454B-B681-FEFE8764B99D}" type="presParOf" srcId="{A4F90C07-FBDF-4597-8863-D64E8BA762AC}" destId="{26933E70-B0D1-483D-A1F0-ABCE453147AE}" srcOrd="6" destOrd="0" presId="urn:microsoft.com/office/officeart/2005/8/layout/vProcess5"/>
    <dgm:cxn modelId="{B41701B5-B52B-4CE4-9C8D-C59F0222AFEE}" type="presParOf" srcId="{A4F90C07-FBDF-4597-8863-D64E8BA762AC}" destId="{51E96152-0FE0-40DB-9A39-BF7E4187937C}" srcOrd="7" destOrd="0" presId="urn:microsoft.com/office/officeart/2005/8/layout/vProcess5"/>
    <dgm:cxn modelId="{4596F9D1-196A-4D02-A384-5530504F5242}" type="presParOf" srcId="{A4F90C07-FBDF-4597-8863-D64E8BA762AC}" destId="{AA763355-5BF2-4383-8111-67657DF450A1}" srcOrd="8" destOrd="0" presId="urn:microsoft.com/office/officeart/2005/8/layout/vProcess5"/>
    <dgm:cxn modelId="{E3CA0D03-38C0-449E-8D74-953674BC8B28}" type="presParOf" srcId="{A4F90C07-FBDF-4597-8863-D64E8BA762AC}" destId="{CA47C9B9-D366-46CC-9B61-8B082BCDD053}" srcOrd="9" destOrd="0" presId="urn:microsoft.com/office/officeart/2005/8/layout/vProcess5"/>
    <dgm:cxn modelId="{0D377A49-D5E5-45B7-883A-B3341C1CCEF8}" type="presParOf" srcId="{A4F90C07-FBDF-4597-8863-D64E8BA762AC}" destId="{58BA1628-716C-42F5-8CA7-B72EB658A1B3}" srcOrd="10" destOrd="0" presId="urn:microsoft.com/office/officeart/2005/8/layout/vProcess5"/>
    <dgm:cxn modelId="{10A6DADC-A99C-4BAF-A74F-6BB6477DE0C9}" type="presParOf" srcId="{A4F90C07-FBDF-4597-8863-D64E8BA762AC}" destId="{D78E968F-F6B7-417C-8614-C24C13125AE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5BA3C-D38D-4F0F-8B92-BB84AAEBFB9D}">
      <dsp:nvSpPr>
        <dsp:cNvPr id="0" name=""/>
        <dsp:cNvSpPr/>
      </dsp:nvSpPr>
      <dsp:spPr>
        <a:xfrm>
          <a:off x="0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9AE51-82A3-413E-8B09-566EB6980DE9}">
      <dsp:nvSpPr>
        <dsp:cNvPr id="0" name=""/>
        <dsp:cNvSpPr/>
      </dsp:nvSpPr>
      <dsp:spPr>
        <a:xfrm>
          <a:off x="300037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How it will be supported</a:t>
          </a:r>
          <a:endParaRPr lang="en-US" sz="2600" kern="1200"/>
        </a:p>
      </dsp:txBody>
      <dsp:txXfrm>
        <a:off x="350259" y="772824"/>
        <a:ext cx="2599892" cy="1614269"/>
      </dsp:txXfrm>
    </dsp:sp>
    <dsp:sp modelId="{D73C8E28-0ACC-46BD-8B0D-D735B71411CF}">
      <dsp:nvSpPr>
        <dsp:cNvPr id="0" name=""/>
        <dsp:cNvSpPr/>
      </dsp:nvSpPr>
      <dsp:spPr>
        <a:xfrm>
          <a:off x="3300411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B1860-2747-42A1-A0CD-DFD7EDD9307A}">
      <dsp:nvSpPr>
        <dsp:cNvPr id="0" name=""/>
        <dsp:cNvSpPr/>
      </dsp:nvSpPr>
      <dsp:spPr>
        <a:xfrm>
          <a:off x="3600448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The weight of the building</a:t>
          </a:r>
          <a:endParaRPr lang="en-US" sz="2600" kern="1200"/>
        </a:p>
      </dsp:txBody>
      <dsp:txXfrm>
        <a:off x="3650670" y="772824"/>
        <a:ext cx="2599892" cy="1614269"/>
      </dsp:txXfrm>
    </dsp:sp>
    <dsp:sp modelId="{FDC1114F-2C1C-482C-8E12-24E4BC254895}">
      <dsp:nvSpPr>
        <dsp:cNvPr id="0" name=""/>
        <dsp:cNvSpPr/>
      </dsp:nvSpPr>
      <dsp:spPr>
        <a:xfrm>
          <a:off x="6600822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C118C-3105-44E1-A668-A283247A3DAA}">
      <dsp:nvSpPr>
        <dsp:cNvPr id="0" name=""/>
        <dsp:cNvSpPr/>
      </dsp:nvSpPr>
      <dsp:spPr>
        <a:xfrm>
          <a:off x="6900860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It’s more exposed to wind/rain/storms</a:t>
          </a:r>
          <a:endParaRPr lang="en-US" sz="2600" kern="1200"/>
        </a:p>
      </dsp:txBody>
      <dsp:txXfrm>
        <a:off x="6951082" y="772824"/>
        <a:ext cx="2599892" cy="1614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B116F-9B51-4F36-8A71-E2EB18CA7953}">
      <dsp:nvSpPr>
        <dsp:cNvPr id="0" name=""/>
        <dsp:cNvSpPr/>
      </dsp:nvSpPr>
      <dsp:spPr>
        <a:xfrm>
          <a:off x="575068" y="315322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836E8-FF45-46BA-9240-D87EAAA8303C}">
      <dsp:nvSpPr>
        <dsp:cNvPr id="0" name=""/>
        <dsp:cNvSpPr/>
      </dsp:nvSpPr>
      <dsp:spPr>
        <a:xfrm>
          <a:off x="840760" y="581014"/>
          <a:ext cx="715325" cy="715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A7C9F-ED62-49D2-8C1B-919C79154137}">
      <dsp:nvSpPr>
        <dsp:cNvPr id="0" name=""/>
        <dsp:cNvSpPr/>
      </dsp:nvSpPr>
      <dsp:spPr>
        <a:xfrm>
          <a:off x="176529" y="195035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A tape measure</a:t>
          </a:r>
          <a:endParaRPr lang="en-US" sz="1800" kern="1200"/>
        </a:p>
      </dsp:txBody>
      <dsp:txXfrm>
        <a:off x="176529" y="1950352"/>
        <a:ext cx="2043787" cy="720000"/>
      </dsp:txXfrm>
    </dsp:sp>
    <dsp:sp modelId="{FAF169A8-0177-4AFA-8779-BC384C12D613}">
      <dsp:nvSpPr>
        <dsp:cNvPr id="0" name=""/>
        <dsp:cNvSpPr/>
      </dsp:nvSpPr>
      <dsp:spPr>
        <a:xfrm>
          <a:off x="2976518" y="315322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85679-56EC-4D2B-970A-05A5E92EE9D7}">
      <dsp:nvSpPr>
        <dsp:cNvPr id="0" name=""/>
        <dsp:cNvSpPr/>
      </dsp:nvSpPr>
      <dsp:spPr>
        <a:xfrm>
          <a:off x="3242210" y="581014"/>
          <a:ext cx="715325" cy="715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9B559-AF5C-4160-B657-456B7848113A}">
      <dsp:nvSpPr>
        <dsp:cNvPr id="0" name=""/>
        <dsp:cNvSpPr/>
      </dsp:nvSpPr>
      <dsp:spPr>
        <a:xfrm>
          <a:off x="2577979" y="195035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1 pair of scissors</a:t>
          </a:r>
          <a:endParaRPr lang="en-US" sz="1800" kern="1200"/>
        </a:p>
      </dsp:txBody>
      <dsp:txXfrm>
        <a:off x="2577979" y="1950352"/>
        <a:ext cx="2043787" cy="720000"/>
      </dsp:txXfrm>
    </dsp:sp>
    <dsp:sp modelId="{AD0F1CCB-0C49-49A0-8857-4965C8EAADA8}">
      <dsp:nvSpPr>
        <dsp:cNvPr id="0" name=""/>
        <dsp:cNvSpPr/>
      </dsp:nvSpPr>
      <dsp:spPr>
        <a:xfrm>
          <a:off x="5377968" y="315322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84022-E62C-4941-860D-35B48FF4FEBF}">
      <dsp:nvSpPr>
        <dsp:cNvPr id="0" name=""/>
        <dsp:cNvSpPr/>
      </dsp:nvSpPr>
      <dsp:spPr>
        <a:xfrm>
          <a:off x="5643660" y="581014"/>
          <a:ext cx="715325" cy="715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29C91-1EE7-4F81-8EDF-2A7F7F320C4D}">
      <dsp:nvSpPr>
        <dsp:cNvPr id="0" name=""/>
        <dsp:cNvSpPr/>
      </dsp:nvSpPr>
      <dsp:spPr>
        <a:xfrm>
          <a:off x="4979429" y="195035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10 sheets of paper</a:t>
          </a:r>
          <a:endParaRPr lang="en-US" sz="1800" kern="1200"/>
        </a:p>
      </dsp:txBody>
      <dsp:txXfrm>
        <a:off x="4979429" y="1950352"/>
        <a:ext cx="2043787" cy="720000"/>
      </dsp:txXfrm>
    </dsp:sp>
    <dsp:sp modelId="{126EB45F-9535-4CDD-8648-BEBC4B69B860}">
      <dsp:nvSpPr>
        <dsp:cNvPr id="0" name=""/>
        <dsp:cNvSpPr/>
      </dsp:nvSpPr>
      <dsp:spPr>
        <a:xfrm>
          <a:off x="7779418" y="315322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B94F2-077E-4E14-A78C-DAFB773108FC}">
      <dsp:nvSpPr>
        <dsp:cNvPr id="0" name=""/>
        <dsp:cNvSpPr/>
      </dsp:nvSpPr>
      <dsp:spPr>
        <a:xfrm>
          <a:off x="8045111" y="581014"/>
          <a:ext cx="715325" cy="715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87393-8644-4E72-95F8-A5871521BB59}">
      <dsp:nvSpPr>
        <dsp:cNvPr id="0" name=""/>
        <dsp:cNvSpPr/>
      </dsp:nvSpPr>
      <dsp:spPr>
        <a:xfrm>
          <a:off x="7380880" y="1950352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1 roll of masking tape (or Sellotape)</a:t>
          </a:r>
          <a:endParaRPr lang="en-US" sz="1800" kern="1200"/>
        </a:p>
      </dsp:txBody>
      <dsp:txXfrm>
        <a:off x="7380880" y="1950352"/>
        <a:ext cx="2043787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65E24-043C-4F7D-88E0-C9A5F54844E3}">
      <dsp:nvSpPr>
        <dsp:cNvPr id="0" name=""/>
        <dsp:cNvSpPr/>
      </dsp:nvSpPr>
      <dsp:spPr>
        <a:xfrm>
          <a:off x="0" y="852906"/>
          <a:ext cx="5914209" cy="15745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14199-4529-4BF6-AE78-C11E863B5AFF}">
      <dsp:nvSpPr>
        <dsp:cNvPr id="0" name=""/>
        <dsp:cNvSpPr/>
      </dsp:nvSpPr>
      <dsp:spPr>
        <a:xfrm>
          <a:off x="476315" y="1207191"/>
          <a:ext cx="866028" cy="866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5FC57-64B4-41B5-A6CF-3A985FF93000}">
      <dsp:nvSpPr>
        <dsp:cNvPr id="0" name=""/>
        <dsp:cNvSpPr/>
      </dsp:nvSpPr>
      <dsp:spPr>
        <a:xfrm>
          <a:off x="1818659" y="852906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Choose a wide open area for building your tower. </a:t>
          </a:r>
          <a:endParaRPr lang="en-US" sz="2500" kern="1200" dirty="0"/>
        </a:p>
      </dsp:txBody>
      <dsp:txXfrm>
        <a:off x="1818659" y="852906"/>
        <a:ext cx="4095549" cy="1574597"/>
      </dsp:txXfrm>
    </dsp:sp>
    <dsp:sp modelId="{87BB232D-2385-401F-AE34-449E7A0C9C94}">
      <dsp:nvSpPr>
        <dsp:cNvPr id="0" name=""/>
        <dsp:cNvSpPr/>
      </dsp:nvSpPr>
      <dsp:spPr>
        <a:xfrm>
          <a:off x="0" y="2821153"/>
          <a:ext cx="5914209" cy="15745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6751E-13A4-4CDC-9341-D2C347EFA6EF}">
      <dsp:nvSpPr>
        <dsp:cNvPr id="0" name=""/>
        <dsp:cNvSpPr/>
      </dsp:nvSpPr>
      <dsp:spPr>
        <a:xfrm>
          <a:off x="476315" y="3175437"/>
          <a:ext cx="866028" cy="866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9373A-71CA-4CFE-A24F-752E0C1ACFC3}">
      <dsp:nvSpPr>
        <dsp:cNvPr id="0" name=""/>
        <dsp:cNvSpPr/>
      </dsp:nvSpPr>
      <dsp:spPr>
        <a:xfrm>
          <a:off x="1818659" y="2821153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If possible, reuse scrap paper instead of using unused paper.</a:t>
          </a:r>
          <a:endParaRPr lang="en-US" sz="2500" kern="1200"/>
        </a:p>
      </dsp:txBody>
      <dsp:txXfrm>
        <a:off x="1818659" y="2821153"/>
        <a:ext cx="4095549" cy="1574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9F388-00FC-4C29-846C-25B360FAAE74}">
      <dsp:nvSpPr>
        <dsp:cNvPr id="0" name=""/>
        <dsp:cNvSpPr/>
      </dsp:nvSpPr>
      <dsp:spPr>
        <a:xfrm>
          <a:off x="0" y="0"/>
          <a:ext cx="7680957" cy="6568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Evaluate your tower: how could you have made it more stable?</a:t>
          </a:r>
          <a:endParaRPr lang="en-US" sz="1800" kern="1200" dirty="0"/>
        </a:p>
      </dsp:txBody>
      <dsp:txXfrm>
        <a:off x="19238" y="19238"/>
        <a:ext cx="6916664" cy="618372"/>
      </dsp:txXfrm>
    </dsp:sp>
    <dsp:sp modelId="{36775060-443A-407C-B88A-498C15C4C079}">
      <dsp:nvSpPr>
        <dsp:cNvPr id="0" name=""/>
        <dsp:cNvSpPr/>
      </dsp:nvSpPr>
      <dsp:spPr>
        <a:xfrm>
          <a:off x="643280" y="776275"/>
          <a:ext cx="7680957" cy="6568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Measure the height and width of your tower (at the base).</a:t>
          </a:r>
          <a:endParaRPr lang="en-US" sz="1800" kern="1200"/>
        </a:p>
      </dsp:txBody>
      <dsp:txXfrm>
        <a:off x="662518" y="795513"/>
        <a:ext cx="6572249" cy="618372"/>
      </dsp:txXfrm>
    </dsp:sp>
    <dsp:sp modelId="{2DAF5401-A63B-4FA9-B86F-E94181C7CE25}">
      <dsp:nvSpPr>
        <dsp:cNvPr id="0" name=""/>
        <dsp:cNvSpPr/>
      </dsp:nvSpPr>
      <dsp:spPr>
        <a:xfrm>
          <a:off x="1276959" y="1552551"/>
          <a:ext cx="7680957" cy="6568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Take a photo of your construction.</a:t>
          </a:r>
          <a:endParaRPr lang="en-US" sz="1800" kern="1200"/>
        </a:p>
      </dsp:txBody>
      <dsp:txXfrm>
        <a:off x="1296197" y="1571789"/>
        <a:ext cx="6581851" cy="618372"/>
      </dsp:txXfrm>
    </dsp:sp>
    <dsp:sp modelId="{7B2C0634-0BC2-40E4-88C4-C4B7F099DD21}">
      <dsp:nvSpPr>
        <dsp:cNvPr id="0" name=""/>
        <dsp:cNvSpPr/>
      </dsp:nvSpPr>
      <dsp:spPr>
        <a:xfrm>
          <a:off x="1920239" y="2328826"/>
          <a:ext cx="7680957" cy="6568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Email me the photo and dimensions and I’ll se if I can pick a winner!</a:t>
          </a:r>
          <a:endParaRPr lang="en-US" sz="1800" kern="1200"/>
        </a:p>
      </dsp:txBody>
      <dsp:txXfrm>
        <a:off x="1939477" y="2348064"/>
        <a:ext cx="6572249" cy="618372"/>
      </dsp:txXfrm>
    </dsp:sp>
    <dsp:sp modelId="{FEF92C63-4BD3-4B38-868F-9F2C3BF086AE}">
      <dsp:nvSpPr>
        <dsp:cNvPr id="0" name=""/>
        <dsp:cNvSpPr/>
      </dsp:nvSpPr>
      <dsp:spPr>
        <a:xfrm>
          <a:off x="7254006" y="503086"/>
          <a:ext cx="426951" cy="4269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350070" y="503086"/>
        <a:ext cx="234823" cy="321281"/>
      </dsp:txXfrm>
    </dsp:sp>
    <dsp:sp modelId="{26933E70-B0D1-483D-A1F0-ABCE453147AE}">
      <dsp:nvSpPr>
        <dsp:cNvPr id="0" name=""/>
        <dsp:cNvSpPr/>
      </dsp:nvSpPr>
      <dsp:spPr>
        <a:xfrm>
          <a:off x="7897286" y="1279361"/>
          <a:ext cx="426951" cy="4269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993350" y="1279361"/>
        <a:ext cx="234823" cy="321281"/>
      </dsp:txXfrm>
    </dsp:sp>
    <dsp:sp modelId="{51E96152-0FE0-40DB-9A39-BF7E4187937C}">
      <dsp:nvSpPr>
        <dsp:cNvPr id="0" name=""/>
        <dsp:cNvSpPr/>
      </dsp:nvSpPr>
      <dsp:spPr>
        <a:xfrm>
          <a:off x="8530965" y="2055637"/>
          <a:ext cx="426951" cy="4269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627029" y="2055637"/>
        <a:ext cx="234823" cy="321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ADE4-1644-497E-BEDE-F8EE68A3C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WALT plan, make and evaluate a slender tower.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65DED-61C8-4E19-9901-03D682F6C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Friday 24</a:t>
            </a:r>
            <a:r>
              <a:rPr lang="en-GB" baseline="30000" dirty="0"/>
              <a:t>th</a:t>
            </a:r>
            <a:r>
              <a:rPr lang="en-GB" dirty="0"/>
              <a:t> April 2020</a:t>
            </a:r>
          </a:p>
        </p:txBody>
      </p:sp>
    </p:spTree>
    <p:extLst>
      <p:ext uri="{BB962C8B-B14F-4D97-AF65-F5344CB8AC3E}">
        <p14:creationId xmlns:p14="http://schemas.microsoft.com/office/powerpoint/2010/main" val="319962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377F8D-2BC7-44EB-9E27-17447B31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You will need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868E66-7AA1-440C-800F-44DC4C741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27729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3783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2BEA0-6BFE-45E7-B841-79363D9E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Getting ready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F7B094-C4F8-4895-8137-3760ECC27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32949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521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CA49C-3EF4-4EA9-A515-FC161EC0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Before you begin…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F1A76-E7CB-48BF-BE96-FE9D746FD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212121"/>
                </a:solidFill>
              </a:rPr>
              <a:t>Your tower must be at least 1 metre high.</a:t>
            </a:r>
          </a:p>
          <a:p>
            <a:r>
              <a:rPr lang="en-GB" dirty="0">
                <a:solidFill>
                  <a:srgbClr val="212121"/>
                </a:solidFill>
              </a:rPr>
              <a:t>Think about how tall you want to make your tower and how wide it will need to be.</a:t>
            </a:r>
          </a:p>
          <a:p>
            <a:r>
              <a:rPr lang="en-GB" dirty="0">
                <a:solidFill>
                  <a:srgbClr val="212121"/>
                </a:solidFill>
              </a:rPr>
              <a:t>Think about the pros and cons of different building methods, like rolling, folding and so on.</a:t>
            </a:r>
          </a:p>
          <a:p>
            <a:r>
              <a:rPr lang="en-GB" dirty="0">
                <a:solidFill>
                  <a:srgbClr val="212121"/>
                </a:solidFill>
              </a:rPr>
              <a:t>Draw a quick sketch of what you plan to build, and think about where to use the tape and how (using it to strengthen the paper and/or to connect each piece of paper to the next).</a:t>
            </a:r>
          </a:p>
        </p:txBody>
      </p:sp>
    </p:spTree>
    <p:extLst>
      <p:ext uri="{BB962C8B-B14F-4D97-AF65-F5344CB8AC3E}">
        <p14:creationId xmlns:p14="http://schemas.microsoft.com/office/powerpoint/2010/main" val="238804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39027D-93F7-41F8-8DD6-ADE47F50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62626"/>
                </a:solidFill>
              </a:rPr>
              <a:t>When you have finished…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CB38B4-34F1-4D8C-9DDD-AE441FD76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050536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5002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0C05-C7D3-4835-88A5-E06C5AB5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8ADAC-45D0-4BA6-992A-9E92EC0CC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Measure the height and width of your tower (at the base).</a:t>
            </a:r>
          </a:p>
        </p:txBody>
      </p:sp>
    </p:spTree>
    <p:extLst>
      <p:ext uri="{BB962C8B-B14F-4D97-AF65-F5344CB8AC3E}">
        <p14:creationId xmlns:p14="http://schemas.microsoft.com/office/powerpoint/2010/main" val="226380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B62469-9500-464C-9CD6-DE3B0C225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7F740CA1-A9C1-4371-87E9-9D5A09FFB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26F3BFA-8B3C-4BC9-88A7-85EFAF93EC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005F6CE-FD93-40FC-9FC8-1B914702F3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1965117-32FA-43A0-98E1-93123B1D3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D475A09-C16B-424E-B4DF-A88EB61F48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CAAD9A1-171A-4902-B8C9-4C3AB2E1F6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C142A3A-FEA5-484F-AFD9-E11C2E8C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67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Is it easy or hard to balance on one foot?</a:t>
            </a:r>
            <a:endParaRPr lang="en-US" sz="5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C12DCF-1EA7-43AF-BCCA-64DFFCF92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267" y="3657597"/>
            <a:ext cx="6528018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chemeClr val="tx1"/>
                </a:solidFill>
              </a:rPr>
              <a:t>Why do you think so?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FABE1B-01D3-4115-83C1-1A7FD64D4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 descr="A bird standing on top of a sandy beach&#10;&#10;Description automatically generated">
            <a:extLst>
              <a:ext uri="{FF2B5EF4-FFF2-40B4-BE49-F238E27FC236}">
                <a16:creationId xmlns:a16="http://schemas.microsoft.com/office/drawing/2014/main" id="{3B14C2D5-0B20-4A39-8094-DAB92B6D0F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r="3679" b="17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1020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9A024A3-1C22-4ECE-9940-39AA52852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0" name="Rectangle 79">
              <a:extLst>
                <a:ext uri="{FF2B5EF4-FFF2-40B4-BE49-F238E27FC236}">
                  <a16:creationId xmlns:a16="http://schemas.microsoft.com/office/drawing/2014/main" id="{810B5B84-2981-4BAE-930E-26E49E4FA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C6085A8-F07A-4D3B-90E2-2CFDA8438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AB6D5E93-D00D-411E-8E34-619620A9CC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96CE5CC-9673-442A-B737-1F339217A6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44967AA9-CD2C-4A63-B823-5B56765F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82FCE16-A312-4F38-8605-028781151C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C142A3A-FEA5-484F-AFD9-E11C2E8C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Imagine you are building a skyscraper.</a:t>
            </a:r>
            <a:endParaRPr lang="en-US" sz="5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C12DCF-1EA7-43AF-BCCA-64DFFCF92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solidFill>
                  <a:schemeClr val="tx1"/>
                </a:solidFill>
              </a:rPr>
              <a:t>Would you make it skinnier at the top or bottom? Why?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CB3EA36-32FA-45B8-9C8E-B9F3520E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kyscraper design and construction - Wikipedia">
            <a:extLst>
              <a:ext uri="{FF2B5EF4-FFF2-40B4-BE49-F238E27FC236}">
                <a16:creationId xmlns:a16="http://schemas.microsoft.com/office/drawing/2014/main" id="{37A1B57E-EC0E-4827-954E-62BEAF987B0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1" b="3"/>
          <a:stretch/>
        </p:blipFill>
        <p:spPr bwMode="auto">
          <a:xfrm>
            <a:off x="1412683" y="1410208"/>
            <a:ext cx="4348925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2DC478F-1B0E-4A8A-B3B9-460AB0A0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5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921E8A5-83F7-46CB-8DB3-D9C2E297C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46" name="Rectangle 145">
              <a:extLst>
                <a:ext uri="{FF2B5EF4-FFF2-40B4-BE49-F238E27FC236}">
                  <a16:creationId xmlns:a16="http://schemas.microsoft.com/office/drawing/2014/main" id="{653CD2BE-2E9F-4EE2-893E-9F1149F53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44B8522-8FDC-440D-9A59-897764710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6DC6149D-68E8-49AA-9566-77003225E6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6481105-F968-4ADB-BF2B-4CDCF6982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FF89C4DC-A17E-43A6-811F-5B21A8CFA2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699B0077-A479-4082-A68D-356AF66555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53CD191-5D71-4E84-993A-0E1F56B9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3760257"/>
            <a:ext cx="9989677" cy="14186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Tallest skyscrapers in the US.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40CE853-0601-488F-9CF2-9D137F371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6C0D1F4-3128-42D7-A0D3-C15EEAE62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67" r="-2" b="315"/>
          <a:stretch/>
        </p:blipFill>
        <p:spPr bwMode="auto">
          <a:xfrm>
            <a:off x="2792242" y="1241554"/>
            <a:ext cx="6568068" cy="22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314D0232-BD41-4CA2-B21A-7C44D7011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262441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73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0" name="Rectangle 79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72BDC2-3A62-4F7B-9B7E-C3D97C48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This building is 432 Park Avenue in New York.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432 Park Avenue | New York City Wiki | Fandom">
            <a:extLst>
              <a:ext uri="{FF2B5EF4-FFF2-40B4-BE49-F238E27FC236}">
                <a16:creationId xmlns:a16="http://schemas.microsoft.com/office/drawing/2014/main" id="{19E09B97-35AB-4EBC-BFE8-739B85CDE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253" y="1410208"/>
            <a:ext cx="578094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EF517E1-6107-40C8-B5AD-EDB9674BB82C}"/>
              </a:ext>
            </a:extLst>
          </p:cNvPr>
          <p:cNvSpPr txBox="1">
            <a:spLocks/>
          </p:cNvSpPr>
          <p:nvPr/>
        </p:nvSpPr>
        <p:spPr>
          <a:xfrm>
            <a:off x="8013290" y="3607856"/>
            <a:ext cx="3079006" cy="23452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800" dirty="0"/>
              <a:t>What makes it different from other skyscrapers?</a:t>
            </a:r>
          </a:p>
        </p:txBody>
      </p:sp>
    </p:spTree>
    <p:extLst>
      <p:ext uri="{BB962C8B-B14F-4D97-AF65-F5344CB8AC3E}">
        <p14:creationId xmlns:p14="http://schemas.microsoft.com/office/powerpoint/2010/main" val="244712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3" name="Group 7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2064" name="Picture 7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65" name="Rectangle 7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6" name="Picture 7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2067" name="Picture 7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2068" name="Straight Connector 7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69" name="Group 78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70" name="Rectangle 79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71" name="Group 80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072" name="Picture 81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73" name="Rectangle 82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074" name="Picture 83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075" name="Picture 84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72BDC2-3A62-4F7B-9B7E-C3D97C48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It’s extremely </a:t>
            </a:r>
            <a:r>
              <a:rPr lang="en-US" sz="3800" b="1" dirty="0"/>
              <a:t>slender</a:t>
            </a:r>
            <a:r>
              <a:rPr lang="en-US" sz="3800" dirty="0"/>
              <a:t>.</a:t>
            </a:r>
          </a:p>
        </p:txBody>
      </p:sp>
      <p:sp>
        <p:nvSpPr>
          <p:cNvPr id="2076" name="Rectangle 86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432 Park Avenue | New York City Wiki | Fandom">
            <a:extLst>
              <a:ext uri="{FF2B5EF4-FFF2-40B4-BE49-F238E27FC236}">
                <a16:creationId xmlns:a16="http://schemas.microsoft.com/office/drawing/2014/main" id="{19E09B97-35AB-4EBC-BFE8-739B85CDE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253" y="1410208"/>
            <a:ext cx="578094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7" name="Straight Connector 88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EF517E1-6107-40C8-B5AD-EDB9674BB82C}"/>
              </a:ext>
            </a:extLst>
          </p:cNvPr>
          <p:cNvSpPr txBox="1">
            <a:spLocks/>
          </p:cNvSpPr>
          <p:nvPr/>
        </p:nvSpPr>
        <p:spPr>
          <a:xfrm>
            <a:off x="8013290" y="3607856"/>
            <a:ext cx="3079006" cy="23452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800" dirty="0"/>
              <a:t>Slender means that it is much taller than it is wide.</a:t>
            </a:r>
          </a:p>
        </p:txBody>
      </p:sp>
    </p:spTree>
    <p:extLst>
      <p:ext uri="{BB962C8B-B14F-4D97-AF65-F5344CB8AC3E}">
        <p14:creationId xmlns:p14="http://schemas.microsoft.com/office/powerpoint/2010/main" val="16381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New York's skyscrapers are taller and skinnier than ever before">
            <a:extLst>
              <a:ext uri="{FF2B5EF4-FFF2-40B4-BE49-F238E27FC236}">
                <a16:creationId xmlns:a16="http://schemas.microsoft.com/office/drawing/2014/main" id="{00B18190-D41D-4DF8-B146-99C4B233F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9CE56-396D-4CE7-9E7B-D6CF260B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solidFill>
                  <a:srgbClr val="FFFFFF"/>
                </a:solidFill>
              </a:rPr>
              <a:t>What challenges might an engineer face in making a tower slender?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7AFB2-0C32-4F71-970A-7F75727A7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 has little support at the base.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7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BCE-EA18-45E5-8DB9-0DA3D2A2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 dirty="0">
                <a:solidFill>
                  <a:srgbClr val="262626"/>
                </a:solidFill>
              </a:rPr>
              <a:t>What other challenges might an engineer face in building a tall building?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D5DB7E-7A62-416E-8419-7B0C41049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211537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912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166578C-4316-4C10-89C0-CBAD8BCB6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67EAD6BE-6743-4E5D-B371-D6D422290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A21397-70AD-4B22-B332-41C5E2CA8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576B637C-5B6A-4B3F-951A-42C0E88B52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ACFCE98-3E90-4230-9F34-423CD9A73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9B6E6422-6AEA-47B7-9770-5516483C4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7432F8A4-33D0-4CE5-ACBF-F9BDA7C0A9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E03BFE-823F-4B81-91E5-017347AA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GB" dirty="0"/>
              <a:t>Your challenge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C940E9A-BC73-4828-82AC-C6F5C978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Challenge Accepted — Paul M. Sutter">
            <a:extLst>
              <a:ext uri="{FF2B5EF4-FFF2-40B4-BE49-F238E27FC236}">
                <a16:creationId xmlns:a16="http://schemas.microsoft.com/office/drawing/2014/main" id="{B4E82D54-CB4D-42E1-AD0E-E3192956C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r="41045" b="4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2EBB388-E9A7-4AEA-BCD7-0922DECA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1210-C1BB-499F-97FF-133EC566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en-GB" dirty="0"/>
              <a:t>Build the tallest tower with the smallest footprint. (When talking about skyscrapers, a footprint is the area taken up by the building’s base).</a:t>
            </a:r>
          </a:p>
        </p:txBody>
      </p:sp>
    </p:spTree>
    <p:extLst>
      <p:ext uri="{BB962C8B-B14F-4D97-AF65-F5344CB8AC3E}">
        <p14:creationId xmlns:p14="http://schemas.microsoft.com/office/powerpoint/2010/main" val="3917312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379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WALT plan, make and evaluate a slender tower.</vt:lpstr>
      <vt:lpstr>Is it easy or hard to balance on one foot?</vt:lpstr>
      <vt:lpstr>Imagine you are building a skyscraper.</vt:lpstr>
      <vt:lpstr>Tallest skyscrapers in the US.</vt:lpstr>
      <vt:lpstr>This building is 432 Park Avenue in New York.</vt:lpstr>
      <vt:lpstr>It’s extremely slender.</vt:lpstr>
      <vt:lpstr>What challenges might an engineer face in making a tower slender?</vt:lpstr>
      <vt:lpstr>What other challenges might an engineer face in building a tall building?</vt:lpstr>
      <vt:lpstr>Your challenge</vt:lpstr>
      <vt:lpstr>You will need</vt:lpstr>
      <vt:lpstr>Getting ready</vt:lpstr>
      <vt:lpstr>Before you begin…</vt:lpstr>
      <vt:lpstr>When you have finished…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 plan, make and evaluate a slender tower.</dc:title>
  <dc:creator>Emma Donatantonio</dc:creator>
  <cp:lastModifiedBy>Emma Donatantonio</cp:lastModifiedBy>
  <cp:revision>1</cp:revision>
  <dcterms:created xsi:type="dcterms:W3CDTF">2020-04-23T13:19:38Z</dcterms:created>
  <dcterms:modified xsi:type="dcterms:W3CDTF">2020-04-23T13:21:17Z</dcterms:modified>
</cp:coreProperties>
</file>