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66" r:id="rId2"/>
    <p:sldId id="269" r:id="rId3"/>
    <p:sldId id="267" r:id="rId4"/>
    <p:sldId id="259" r:id="rId5"/>
    <p:sldId id="260" r:id="rId6"/>
    <p:sldId id="261" r:id="rId7"/>
    <p:sldId id="262" r:id="rId8"/>
    <p:sldId id="263" r:id="rId9"/>
    <p:sldId id="257" r:id="rId10"/>
    <p:sldId id="268" r:id="rId1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256" autoAdjust="0"/>
    <p:restoredTop sz="94660"/>
  </p:normalViewPr>
  <p:slideViewPr>
    <p:cSldViewPr>
      <p:cViewPr varScale="1">
        <p:scale>
          <a:sx n="81" d="100"/>
          <a:sy n="81" d="100"/>
        </p:scale>
        <p:origin x="1517" y="6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8466" y="-8468"/>
            <a:ext cx="9169804" cy="6874935"/>
            <a:chOff x="-8466" y="-8468"/>
            <a:chExt cx="9169804" cy="6874935"/>
          </a:xfrm>
        </p:grpSpPr>
        <p:cxnSp>
          <p:nvCxnSpPr>
            <p:cNvPr id="17" name="Straight Connector 16"/>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9" name="Freeform 18"/>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19"/>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Freeform 20"/>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21"/>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Freeform 22"/>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Freeform 23"/>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Freeform 24"/>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Freeform 2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678FB8C-78AA-4558-8ACB-995409413E53}" type="datetimeFigureOut">
              <a:rPr lang="en-GB" smtClean="0"/>
              <a:pPr/>
              <a:t>22/04/2020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3614D02-7FBE-409C-AFCC-8E4701904CF7}" type="slidenum">
              <a:rPr lang="en-GB" smtClean="0"/>
              <a:pPr/>
              <a:t>‹#›</a:t>
            </a:fld>
            <a:endParaRPr lang="en-GB"/>
          </a:p>
        </p:txBody>
      </p:sp>
    </p:spTree>
    <p:extLst>
      <p:ext uri="{BB962C8B-B14F-4D97-AF65-F5344CB8AC3E}">
        <p14:creationId xmlns:p14="http://schemas.microsoft.com/office/powerpoint/2010/main" val="38741509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678FB8C-78AA-4558-8ACB-995409413E53}" type="datetimeFigureOut">
              <a:rPr lang="en-GB" smtClean="0"/>
              <a:pPr/>
              <a:t>22/04/2020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3614D02-7FBE-409C-AFCC-8E4701904CF7}" type="slidenum">
              <a:rPr lang="en-GB" smtClean="0"/>
              <a:pPr/>
              <a:t>‹#›</a:t>
            </a:fld>
            <a:endParaRPr lang="en-GB"/>
          </a:p>
        </p:txBody>
      </p:sp>
    </p:spTree>
    <p:extLst>
      <p:ext uri="{BB962C8B-B14F-4D97-AF65-F5344CB8AC3E}">
        <p14:creationId xmlns:p14="http://schemas.microsoft.com/office/powerpoint/2010/main" val="30603838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678FB8C-78AA-4558-8ACB-995409413E53}" type="datetimeFigureOut">
              <a:rPr lang="en-GB" smtClean="0"/>
              <a:pPr/>
              <a:t>22/04/2020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3614D02-7FBE-409C-AFCC-8E4701904CF7}" type="slidenum">
              <a:rPr lang="en-GB" smtClean="0"/>
              <a:pPr/>
              <a:t>‹#›</a:t>
            </a:fld>
            <a:endParaRPr lang="en-GB"/>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68749456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678FB8C-78AA-4558-8ACB-995409413E53}" type="datetimeFigureOut">
              <a:rPr lang="en-GB" smtClean="0"/>
              <a:pPr/>
              <a:t>22/04/2020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3614D02-7FBE-409C-AFCC-8E4701904CF7}" type="slidenum">
              <a:rPr lang="en-GB" smtClean="0"/>
              <a:pPr/>
              <a:t>‹#›</a:t>
            </a:fld>
            <a:endParaRPr lang="en-GB"/>
          </a:p>
        </p:txBody>
      </p:sp>
    </p:spTree>
    <p:extLst>
      <p:ext uri="{BB962C8B-B14F-4D97-AF65-F5344CB8AC3E}">
        <p14:creationId xmlns:p14="http://schemas.microsoft.com/office/powerpoint/2010/main" val="420179772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678FB8C-78AA-4558-8ACB-995409413E53}" type="datetimeFigureOut">
              <a:rPr lang="en-GB" smtClean="0"/>
              <a:pPr/>
              <a:t>22/04/2020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3614D02-7FBE-409C-AFCC-8E4701904CF7}" type="slidenum">
              <a:rPr lang="en-GB" smtClean="0"/>
              <a:pPr/>
              <a:t>‹#›</a:t>
            </a:fld>
            <a:endParaRPr lang="en-GB"/>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34719084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678FB8C-78AA-4558-8ACB-995409413E53}" type="datetimeFigureOut">
              <a:rPr lang="en-GB" smtClean="0"/>
              <a:pPr/>
              <a:t>22/04/2020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3614D02-7FBE-409C-AFCC-8E4701904CF7}" type="slidenum">
              <a:rPr lang="en-GB" smtClean="0"/>
              <a:pPr/>
              <a:t>‹#›</a:t>
            </a:fld>
            <a:endParaRPr lang="en-GB"/>
          </a:p>
        </p:txBody>
      </p:sp>
    </p:spTree>
    <p:extLst>
      <p:ext uri="{BB962C8B-B14F-4D97-AF65-F5344CB8AC3E}">
        <p14:creationId xmlns:p14="http://schemas.microsoft.com/office/powerpoint/2010/main" val="191291962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678FB8C-78AA-4558-8ACB-995409413E53}" type="datetimeFigureOut">
              <a:rPr lang="en-GB" smtClean="0"/>
              <a:pPr/>
              <a:t>22/04/2020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3614D02-7FBE-409C-AFCC-8E4701904CF7}" type="slidenum">
              <a:rPr lang="en-GB" smtClean="0"/>
              <a:pPr/>
              <a:t>‹#›</a:t>
            </a:fld>
            <a:endParaRPr lang="en-GB"/>
          </a:p>
        </p:txBody>
      </p:sp>
    </p:spTree>
    <p:extLst>
      <p:ext uri="{BB962C8B-B14F-4D97-AF65-F5344CB8AC3E}">
        <p14:creationId xmlns:p14="http://schemas.microsoft.com/office/powerpoint/2010/main" val="2814015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678FB8C-78AA-4558-8ACB-995409413E53}" type="datetimeFigureOut">
              <a:rPr lang="en-GB" smtClean="0"/>
              <a:pPr/>
              <a:t>22/04/2020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3614D02-7FBE-409C-AFCC-8E4701904CF7}" type="slidenum">
              <a:rPr lang="en-GB" smtClean="0"/>
              <a:pPr/>
              <a:t>‹#›</a:t>
            </a:fld>
            <a:endParaRPr lang="en-GB"/>
          </a:p>
        </p:txBody>
      </p:sp>
    </p:spTree>
    <p:extLst>
      <p:ext uri="{BB962C8B-B14F-4D97-AF65-F5344CB8AC3E}">
        <p14:creationId xmlns:p14="http://schemas.microsoft.com/office/powerpoint/2010/main" val="38627657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678FB8C-78AA-4558-8ACB-995409413E53}" type="datetimeFigureOut">
              <a:rPr lang="en-GB" smtClean="0"/>
              <a:pPr/>
              <a:t>22/04/2020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3614D02-7FBE-409C-AFCC-8E4701904CF7}" type="slidenum">
              <a:rPr lang="en-GB" smtClean="0"/>
              <a:pPr/>
              <a:t>‹#›</a:t>
            </a:fld>
            <a:endParaRPr lang="en-GB"/>
          </a:p>
        </p:txBody>
      </p:sp>
    </p:spTree>
    <p:extLst>
      <p:ext uri="{BB962C8B-B14F-4D97-AF65-F5344CB8AC3E}">
        <p14:creationId xmlns:p14="http://schemas.microsoft.com/office/powerpoint/2010/main" val="28327685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678FB8C-78AA-4558-8ACB-995409413E53}" type="datetimeFigureOut">
              <a:rPr lang="en-GB" smtClean="0"/>
              <a:pPr/>
              <a:t>22/04/2020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3614D02-7FBE-409C-AFCC-8E4701904CF7}" type="slidenum">
              <a:rPr lang="en-GB" smtClean="0"/>
              <a:pPr/>
              <a:t>‹#›</a:t>
            </a:fld>
            <a:endParaRPr lang="en-GB"/>
          </a:p>
        </p:txBody>
      </p:sp>
    </p:spTree>
    <p:extLst>
      <p:ext uri="{BB962C8B-B14F-4D97-AF65-F5344CB8AC3E}">
        <p14:creationId xmlns:p14="http://schemas.microsoft.com/office/powerpoint/2010/main" val="8981716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en-US"/>
              <a:t>Click to edit Master title style</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678FB8C-78AA-4558-8ACB-995409413E53}" type="datetimeFigureOut">
              <a:rPr lang="en-GB" smtClean="0"/>
              <a:pPr/>
              <a:t>22/04/2020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3614D02-7FBE-409C-AFCC-8E4701904CF7}" type="slidenum">
              <a:rPr lang="en-GB" smtClean="0"/>
              <a:pPr/>
              <a:t>‹#›</a:t>
            </a:fld>
            <a:endParaRPr lang="en-GB"/>
          </a:p>
        </p:txBody>
      </p:sp>
    </p:spTree>
    <p:extLst>
      <p:ext uri="{BB962C8B-B14F-4D97-AF65-F5344CB8AC3E}">
        <p14:creationId xmlns:p14="http://schemas.microsoft.com/office/powerpoint/2010/main" val="10987160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678FB8C-78AA-4558-8ACB-995409413E53}" type="datetimeFigureOut">
              <a:rPr lang="en-GB" smtClean="0"/>
              <a:pPr/>
              <a:t>22/04/2020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3614D02-7FBE-409C-AFCC-8E4701904CF7}" type="slidenum">
              <a:rPr lang="en-GB" smtClean="0"/>
              <a:pPr/>
              <a:t>‹#›</a:t>
            </a:fld>
            <a:endParaRPr lang="en-GB"/>
          </a:p>
        </p:txBody>
      </p:sp>
    </p:spTree>
    <p:extLst>
      <p:ext uri="{BB962C8B-B14F-4D97-AF65-F5344CB8AC3E}">
        <p14:creationId xmlns:p14="http://schemas.microsoft.com/office/powerpoint/2010/main" val="27629070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678FB8C-78AA-4558-8ACB-995409413E53}" type="datetimeFigureOut">
              <a:rPr lang="en-GB" smtClean="0"/>
              <a:pPr/>
              <a:t>22/04/2020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73614D02-7FBE-409C-AFCC-8E4701904CF7}" type="slidenum">
              <a:rPr lang="en-GB" smtClean="0"/>
              <a:pPr/>
              <a:t>‹#›</a:t>
            </a:fld>
            <a:endParaRPr lang="en-GB"/>
          </a:p>
        </p:txBody>
      </p:sp>
    </p:spTree>
    <p:extLst>
      <p:ext uri="{BB962C8B-B14F-4D97-AF65-F5344CB8AC3E}">
        <p14:creationId xmlns:p14="http://schemas.microsoft.com/office/powerpoint/2010/main" val="27026185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678FB8C-78AA-4558-8ACB-995409413E53}" type="datetimeFigureOut">
              <a:rPr lang="en-GB" smtClean="0"/>
              <a:pPr/>
              <a:t>22/04/2020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73614D02-7FBE-409C-AFCC-8E4701904CF7}" type="slidenum">
              <a:rPr lang="en-GB" smtClean="0"/>
              <a:pPr/>
              <a:t>‹#›</a:t>
            </a:fld>
            <a:endParaRPr lang="en-GB"/>
          </a:p>
        </p:txBody>
      </p:sp>
    </p:spTree>
    <p:extLst>
      <p:ext uri="{BB962C8B-B14F-4D97-AF65-F5344CB8AC3E}">
        <p14:creationId xmlns:p14="http://schemas.microsoft.com/office/powerpoint/2010/main" val="38759237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2678FB8C-78AA-4558-8ACB-995409413E53}" type="datetimeFigureOut">
              <a:rPr lang="en-GB" smtClean="0"/>
              <a:pPr/>
              <a:t>22/04/2020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3614D02-7FBE-409C-AFCC-8E4701904CF7}" type="slidenum">
              <a:rPr lang="en-GB" smtClean="0"/>
              <a:pPr/>
              <a:t>‹#›</a:t>
            </a:fld>
            <a:endParaRPr lang="en-GB"/>
          </a:p>
        </p:txBody>
      </p:sp>
    </p:spTree>
    <p:extLst>
      <p:ext uri="{BB962C8B-B14F-4D97-AF65-F5344CB8AC3E}">
        <p14:creationId xmlns:p14="http://schemas.microsoft.com/office/powerpoint/2010/main" val="38790276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678FB8C-78AA-4558-8ACB-995409413E53}" type="datetimeFigureOut">
              <a:rPr lang="en-GB" smtClean="0"/>
              <a:pPr/>
              <a:t>22/04/2020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3614D02-7FBE-409C-AFCC-8E4701904CF7}" type="slidenum">
              <a:rPr lang="en-GB" smtClean="0"/>
              <a:pPr/>
              <a:t>‹#›</a:t>
            </a:fld>
            <a:endParaRPr lang="en-GB"/>
          </a:p>
        </p:txBody>
      </p:sp>
    </p:spTree>
    <p:extLst>
      <p:ext uri="{BB962C8B-B14F-4D97-AF65-F5344CB8AC3E}">
        <p14:creationId xmlns:p14="http://schemas.microsoft.com/office/powerpoint/2010/main" val="11147633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7" y="-8468"/>
            <a:ext cx="9169805" cy="6874935"/>
            <a:chOff x="-8467" y="-8468"/>
            <a:chExt cx="9169805"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2678FB8C-78AA-4558-8ACB-995409413E53}" type="datetimeFigureOut">
              <a:rPr lang="en-GB" smtClean="0"/>
              <a:pPr/>
              <a:t>22/04/2020</a:t>
            </a:fld>
            <a:endParaRPr lang="en-GB"/>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solidFill>
              </a:defRPr>
            </a:lvl1pPr>
          </a:lstStyle>
          <a:p>
            <a:fld id="{73614D02-7FBE-409C-AFCC-8E4701904CF7}" type="slidenum">
              <a:rPr lang="en-GB" smtClean="0"/>
              <a:pPr/>
              <a:t>‹#›</a:t>
            </a:fld>
            <a:endParaRPr lang="en-GB"/>
          </a:p>
        </p:txBody>
      </p:sp>
    </p:spTree>
    <p:extLst>
      <p:ext uri="{BB962C8B-B14F-4D97-AF65-F5344CB8AC3E}">
        <p14:creationId xmlns:p14="http://schemas.microsoft.com/office/powerpoint/2010/main" val="273822825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0ADFFC45-3DC9-4433-926F-043E879D9D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2" name="Group 11">
            <a:extLst>
              <a:ext uri="{FF2B5EF4-FFF2-40B4-BE49-F238E27FC236}">
                <a16:creationId xmlns:a16="http://schemas.microsoft.com/office/drawing/2014/main" id="{B5F26A87-0610-435F-AA13-BD658385C9D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200422" y="-8468"/>
            <a:ext cx="3572669" cy="6866467"/>
            <a:chOff x="67175" y="-8467"/>
            <a:chExt cx="4763558" cy="6866467"/>
          </a:xfrm>
        </p:grpSpPr>
        <p:cxnSp>
          <p:nvCxnSpPr>
            <p:cNvPr id="13" name="Straight Connector 12">
              <a:extLst>
                <a:ext uri="{FF2B5EF4-FFF2-40B4-BE49-F238E27FC236}">
                  <a16:creationId xmlns:a16="http://schemas.microsoft.com/office/drawing/2014/main" id="{E6321436-5AAD-4FB6-BB0D-316D4540E82A}"/>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1448300" y="0"/>
              <a:ext cx="1219200" cy="6858000"/>
            </a:xfrm>
            <a:prstGeom prst="line">
              <a:avLst/>
            </a:prstGeom>
            <a:ln w="9525">
              <a:solidFill>
                <a:schemeClr val="accent1">
                  <a:lumMod val="75000"/>
                </a:schemeClr>
              </a:solidFill>
            </a:ln>
          </p:spPr>
          <p:style>
            <a:lnRef idx="2">
              <a:schemeClr val="accent1"/>
            </a:lnRef>
            <a:fillRef idx="0">
              <a:schemeClr val="accent1"/>
            </a:fillRef>
            <a:effectRef idx="1">
              <a:schemeClr val="accent1"/>
            </a:effectRef>
            <a:fontRef idx="minor">
              <a:schemeClr val="tx1"/>
            </a:fontRef>
          </p:style>
        </p:cxnSp>
        <p:cxnSp>
          <p:nvCxnSpPr>
            <p:cNvPr id="14" name="Straight Connector 13">
              <a:extLst>
                <a:ext uri="{FF2B5EF4-FFF2-40B4-BE49-F238E27FC236}">
                  <a16:creationId xmlns:a16="http://schemas.microsoft.com/office/drawing/2014/main" id="{94B0BD33-3D46-4F43-947A-825DFEF6106A}"/>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67175" y="3681413"/>
              <a:ext cx="4763558" cy="3176587"/>
            </a:xfrm>
            <a:prstGeom prst="line">
              <a:avLst/>
            </a:prstGeom>
            <a:ln w="9525">
              <a:solidFill>
                <a:schemeClr val="tx1">
                  <a:lumMod val="50000"/>
                  <a:lumOff val="50000"/>
                  <a:alpha val="80000"/>
                </a:schemeClr>
              </a:solidFill>
            </a:ln>
          </p:spPr>
          <p:style>
            <a:lnRef idx="2">
              <a:schemeClr val="accent1"/>
            </a:lnRef>
            <a:fillRef idx="0">
              <a:schemeClr val="accent1"/>
            </a:fillRef>
            <a:effectRef idx="1">
              <a:schemeClr val="accent1"/>
            </a:effectRef>
            <a:fontRef idx="minor">
              <a:schemeClr val="tx1"/>
            </a:fontRef>
          </p:style>
        </p:cxnSp>
        <p:sp>
          <p:nvSpPr>
            <p:cNvPr id="15" name="Rectangle 23">
              <a:extLst>
                <a:ext uri="{FF2B5EF4-FFF2-40B4-BE49-F238E27FC236}">
                  <a16:creationId xmlns:a16="http://schemas.microsoft.com/office/drawing/2014/main" id="{92E26C27-E1F5-47DC-9F83-469D196C55D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258764"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Rectangle 25">
              <a:extLst>
                <a:ext uri="{FF2B5EF4-FFF2-40B4-BE49-F238E27FC236}">
                  <a16:creationId xmlns:a16="http://schemas.microsoft.com/office/drawing/2014/main" id="{95F944E7-2B4E-4AE2-B4DB-846FF8AE0B7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80730"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7" name="Isosceles Triangle 16">
              <a:extLst>
                <a:ext uri="{FF2B5EF4-FFF2-40B4-BE49-F238E27FC236}">
                  <a16:creationId xmlns:a16="http://schemas.microsoft.com/office/drawing/2014/main" id="{FF14952D-390F-46CC-B302-73DDD9C4160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09621"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Rectangle 27">
              <a:extLst>
                <a:ext uri="{FF2B5EF4-FFF2-40B4-BE49-F238E27FC236}">
                  <a16:creationId xmlns:a16="http://schemas.microsoft.com/office/drawing/2014/main" id="{867CDE55-B22A-40D0-882A-9452919EEC2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411788"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a:extLst>
                <a:ext uri="{FF2B5EF4-FFF2-40B4-BE49-F238E27FC236}">
                  <a16:creationId xmlns:a16="http://schemas.microsoft.com/office/drawing/2014/main" id="{8C409231-C942-4808-B529-DAC32A7DB00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448954"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4" name="Title 3"/>
          <p:cNvSpPr>
            <a:spLocks noGrp="1"/>
          </p:cNvSpPr>
          <p:nvPr>
            <p:ph type="ctrTitle"/>
          </p:nvPr>
        </p:nvSpPr>
        <p:spPr>
          <a:xfrm>
            <a:off x="508001" y="1282701"/>
            <a:ext cx="3822045" cy="4307148"/>
          </a:xfrm>
        </p:spPr>
        <p:txBody>
          <a:bodyPr anchor="ctr">
            <a:normAutofit/>
          </a:bodyPr>
          <a:lstStyle/>
          <a:p>
            <a:pPr>
              <a:lnSpc>
                <a:spcPct val="90000"/>
              </a:lnSpc>
            </a:pPr>
            <a:r>
              <a:rPr lang="en-GB" sz="5000" b="1" u="sng" dirty="0">
                <a:solidFill>
                  <a:schemeClr val="accent2">
                    <a:lumMod val="75000"/>
                  </a:schemeClr>
                </a:solidFill>
              </a:rPr>
              <a:t>WALT</a:t>
            </a:r>
            <a:r>
              <a:rPr lang="en-GB" sz="5000" u="sng" dirty="0">
                <a:solidFill>
                  <a:schemeClr val="accent2">
                    <a:lumMod val="75000"/>
                  </a:schemeClr>
                </a:solidFill>
              </a:rPr>
              <a:t> interpret the story of the Resurrection through art.</a:t>
            </a:r>
            <a:endParaRPr lang="en-GB" sz="5000" dirty="0">
              <a:solidFill>
                <a:schemeClr val="accent2">
                  <a:lumMod val="75000"/>
                </a:schemeClr>
              </a:solidFill>
            </a:endParaRPr>
          </a:p>
        </p:txBody>
      </p:sp>
      <p:sp>
        <p:nvSpPr>
          <p:cNvPr id="21" name="Freeform: Shape 20">
            <a:extLst>
              <a:ext uri="{FF2B5EF4-FFF2-40B4-BE49-F238E27FC236}">
                <a16:creationId xmlns:a16="http://schemas.microsoft.com/office/drawing/2014/main" id="{69370F01-B8C9-4CE4-824C-92B2792E6E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352372" y="-8468"/>
            <a:ext cx="3806198" cy="6866468"/>
          </a:xfrm>
          <a:custGeom>
            <a:avLst/>
            <a:gdLst>
              <a:gd name="connsiteX0" fmla="*/ 0 w 5074930"/>
              <a:gd name="connsiteY0" fmla="*/ 0 h 6858000"/>
              <a:gd name="connsiteX1" fmla="*/ 1249825 w 5074930"/>
              <a:gd name="connsiteY1" fmla="*/ 0 h 6858000"/>
              <a:gd name="connsiteX2" fmla="*/ 1249825 w 5074930"/>
              <a:gd name="connsiteY2" fmla="*/ 8457 h 6858000"/>
              <a:gd name="connsiteX3" fmla="*/ 5074930 w 5074930"/>
              <a:gd name="connsiteY3" fmla="*/ 8457 h 6858000"/>
              <a:gd name="connsiteX4" fmla="*/ 5074930 w 5074930"/>
              <a:gd name="connsiteY4" fmla="*/ 6858000 h 6858000"/>
              <a:gd name="connsiteX5" fmla="*/ 1249825 w 5074930"/>
              <a:gd name="connsiteY5" fmla="*/ 6858000 h 6858000"/>
              <a:gd name="connsiteX6" fmla="*/ 1109383 w 5074930"/>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074930" h="6858000">
                <a:moveTo>
                  <a:pt x="0" y="0"/>
                </a:moveTo>
                <a:lnTo>
                  <a:pt x="1249825" y="0"/>
                </a:lnTo>
                <a:lnTo>
                  <a:pt x="1249825" y="8457"/>
                </a:lnTo>
                <a:lnTo>
                  <a:pt x="5074930" y="8457"/>
                </a:lnTo>
                <a:lnTo>
                  <a:pt x="5074930" y="6858000"/>
                </a:lnTo>
                <a:lnTo>
                  <a:pt x="1249825" y="6858000"/>
                </a:lnTo>
                <a:lnTo>
                  <a:pt x="1109383" y="685800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5" name="Subtitle 4"/>
          <p:cNvSpPr>
            <a:spLocks noGrp="1"/>
          </p:cNvSpPr>
          <p:nvPr>
            <p:ph type="subTitle" idx="1"/>
          </p:nvPr>
        </p:nvSpPr>
        <p:spPr>
          <a:xfrm>
            <a:off x="5865840" y="2510119"/>
            <a:ext cx="3170656" cy="1829292"/>
          </a:xfrm>
        </p:spPr>
        <p:txBody>
          <a:bodyPr anchor="ctr">
            <a:normAutofit/>
          </a:bodyPr>
          <a:lstStyle/>
          <a:p>
            <a:pPr algn="l"/>
            <a:r>
              <a:rPr lang="en-GB" sz="2400" dirty="0">
                <a:solidFill>
                  <a:srgbClr val="FFFFFF"/>
                </a:solidFill>
              </a:rPr>
              <a:t>Thursday 23</a:t>
            </a:r>
            <a:r>
              <a:rPr lang="en-GB" sz="2400" baseline="30000" dirty="0">
                <a:solidFill>
                  <a:srgbClr val="FFFFFF"/>
                </a:solidFill>
              </a:rPr>
              <a:t>rd</a:t>
            </a:r>
            <a:r>
              <a:rPr lang="en-GB" sz="2400" dirty="0">
                <a:solidFill>
                  <a:srgbClr val="FFFFFF"/>
                </a:solidFill>
              </a:rPr>
              <a:t> 2020</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8" name="Straight Connector 7">
            <a:extLst>
              <a:ext uri="{FF2B5EF4-FFF2-40B4-BE49-F238E27FC236}">
                <a16:creationId xmlns:a16="http://schemas.microsoft.com/office/drawing/2014/main" id="{0B5F7E3B-C5F1-40E0-A491-558BAFBC112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181353" y="1460500"/>
            <a:ext cx="0" cy="3937000"/>
          </a:xfrm>
          <a:prstGeom prst="line">
            <a:avLst/>
          </a:prstGeom>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0BC85502-26D8-4B62-8DE4-8140FDFF79FB}"/>
              </a:ext>
            </a:extLst>
          </p:cNvPr>
          <p:cNvSpPr>
            <a:spLocks noGrp="1"/>
          </p:cNvSpPr>
          <p:nvPr>
            <p:ph type="title"/>
          </p:nvPr>
        </p:nvSpPr>
        <p:spPr>
          <a:xfrm>
            <a:off x="482600" y="816638"/>
            <a:ext cx="2525519" cy="5224724"/>
          </a:xfrm>
        </p:spPr>
        <p:txBody>
          <a:bodyPr anchor="ctr">
            <a:normAutofit/>
          </a:bodyPr>
          <a:lstStyle/>
          <a:p>
            <a:r>
              <a:rPr lang="en-GB" dirty="0"/>
              <a:t>Finally…</a:t>
            </a:r>
          </a:p>
        </p:txBody>
      </p:sp>
      <p:sp>
        <p:nvSpPr>
          <p:cNvPr id="3" name="Content Placeholder 2">
            <a:extLst>
              <a:ext uri="{FF2B5EF4-FFF2-40B4-BE49-F238E27FC236}">
                <a16:creationId xmlns:a16="http://schemas.microsoft.com/office/drawing/2014/main" id="{1FE01B1E-349E-4F56-9C61-3579C6D9B583}"/>
              </a:ext>
            </a:extLst>
          </p:cNvPr>
          <p:cNvSpPr>
            <a:spLocks noGrp="1"/>
          </p:cNvSpPr>
          <p:nvPr>
            <p:ph idx="1"/>
          </p:nvPr>
        </p:nvSpPr>
        <p:spPr>
          <a:xfrm>
            <a:off x="3490721" y="816638"/>
            <a:ext cx="3464779" cy="5224724"/>
          </a:xfrm>
        </p:spPr>
        <p:txBody>
          <a:bodyPr anchor="ctr">
            <a:normAutofit/>
          </a:bodyPr>
          <a:lstStyle/>
          <a:p>
            <a:r>
              <a:rPr lang="en-GB" sz="2000" dirty="0"/>
              <a:t>Combining your favourite aspects from all the paintings you just looked at, and adding any symbolism or ideas of your own, create your own piece of art depicting the Resurrection of Jesus.</a:t>
            </a:r>
          </a:p>
        </p:txBody>
      </p:sp>
    </p:spTree>
    <p:extLst>
      <p:ext uri="{BB962C8B-B14F-4D97-AF65-F5344CB8AC3E}">
        <p14:creationId xmlns:p14="http://schemas.microsoft.com/office/powerpoint/2010/main" val="12152988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00423F-58FB-4AF1-B38D-516DDE44FDFA}"/>
              </a:ext>
            </a:extLst>
          </p:cNvPr>
          <p:cNvSpPr>
            <a:spLocks noGrp="1"/>
          </p:cNvSpPr>
          <p:nvPr>
            <p:ph type="title"/>
          </p:nvPr>
        </p:nvSpPr>
        <p:spPr>
          <a:xfrm>
            <a:off x="609599" y="156237"/>
            <a:ext cx="7777195" cy="1320800"/>
          </a:xfrm>
        </p:spPr>
        <p:txBody>
          <a:bodyPr>
            <a:normAutofit/>
          </a:bodyPr>
          <a:lstStyle/>
          <a:p>
            <a:r>
              <a:rPr lang="en-GB" sz="3200" dirty="0"/>
              <a:t>Read Matthew’s account of the Resurrection</a:t>
            </a:r>
          </a:p>
        </p:txBody>
      </p:sp>
      <p:sp>
        <p:nvSpPr>
          <p:cNvPr id="3" name="Content Placeholder 2">
            <a:extLst>
              <a:ext uri="{FF2B5EF4-FFF2-40B4-BE49-F238E27FC236}">
                <a16:creationId xmlns:a16="http://schemas.microsoft.com/office/drawing/2014/main" id="{21CAF675-7D6B-4685-BF8A-E7615A3DDD76}"/>
              </a:ext>
            </a:extLst>
          </p:cNvPr>
          <p:cNvSpPr>
            <a:spLocks noGrp="1"/>
          </p:cNvSpPr>
          <p:nvPr>
            <p:ph idx="1"/>
          </p:nvPr>
        </p:nvSpPr>
        <p:spPr/>
        <p:txBody>
          <a:bodyPr/>
          <a:lstStyle/>
          <a:p>
            <a:endParaRPr lang="en-GB"/>
          </a:p>
        </p:txBody>
      </p:sp>
      <p:pic>
        <p:nvPicPr>
          <p:cNvPr id="5" name="Picture 4">
            <a:extLst>
              <a:ext uri="{FF2B5EF4-FFF2-40B4-BE49-F238E27FC236}">
                <a16:creationId xmlns:a16="http://schemas.microsoft.com/office/drawing/2014/main" id="{562C8209-DBB2-41BF-922C-9928C2555348}"/>
              </a:ext>
            </a:extLst>
          </p:cNvPr>
          <p:cNvPicPr>
            <a:picLocks noChangeAspect="1"/>
          </p:cNvPicPr>
          <p:nvPr/>
        </p:nvPicPr>
        <p:blipFill>
          <a:blip r:embed="rId2"/>
          <a:stretch>
            <a:fillRect/>
          </a:stretch>
        </p:blipFill>
        <p:spPr>
          <a:xfrm>
            <a:off x="674597" y="1268760"/>
            <a:ext cx="7794806" cy="5400600"/>
          </a:xfrm>
          <a:prstGeom prst="rect">
            <a:avLst/>
          </a:prstGeom>
        </p:spPr>
      </p:pic>
    </p:spTree>
    <p:extLst>
      <p:ext uri="{BB962C8B-B14F-4D97-AF65-F5344CB8AC3E}">
        <p14:creationId xmlns:p14="http://schemas.microsoft.com/office/powerpoint/2010/main" val="41658267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DD881B9C-8663-451E-9FB7-485BD4721F1C}"/>
              </a:ext>
            </a:extLst>
          </p:cNvPr>
          <p:cNvSpPr>
            <a:spLocks noGrp="1"/>
          </p:cNvSpPr>
          <p:nvPr>
            <p:ph type="title"/>
          </p:nvPr>
        </p:nvSpPr>
        <p:spPr/>
        <p:txBody>
          <a:bodyPr/>
          <a:lstStyle/>
          <a:p>
            <a:endParaRPr lang="en-GB"/>
          </a:p>
        </p:txBody>
      </p:sp>
      <p:sp>
        <p:nvSpPr>
          <p:cNvPr id="2" name="Content Placeholder 1">
            <a:extLst>
              <a:ext uri="{FF2B5EF4-FFF2-40B4-BE49-F238E27FC236}">
                <a16:creationId xmlns:a16="http://schemas.microsoft.com/office/drawing/2014/main" id="{19AAC45A-48FC-4DEE-A445-45BD7F1925E1}"/>
              </a:ext>
            </a:extLst>
          </p:cNvPr>
          <p:cNvSpPr>
            <a:spLocks noGrp="1"/>
          </p:cNvSpPr>
          <p:nvPr>
            <p:ph idx="1"/>
          </p:nvPr>
        </p:nvSpPr>
        <p:spPr/>
        <p:txBody>
          <a:bodyPr/>
          <a:lstStyle/>
          <a:p>
            <a:r>
              <a:rPr lang="en-GB" dirty="0"/>
              <a:t>Look at the paintings on the following slides, all depicting the Resurrection.</a:t>
            </a:r>
          </a:p>
        </p:txBody>
      </p:sp>
    </p:spTree>
    <p:extLst>
      <p:ext uri="{BB962C8B-B14F-4D97-AF65-F5344CB8AC3E}">
        <p14:creationId xmlns:p14="http://schemas.microsoft.com/office/powerpoint/2010/main" val="14982690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71" name="Group 70">
            <a:extLst>
              <a:ext uri="{FF2B5EF4-FFF2-40B4-BE49-F238E27FC236}">
                <a16:creationId xmlns:a16="http://schemas.microsoft.com/office/drawing/2014/main" id="{A4D026A2-7476-44B0-9648-BB98882F7BA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9144001" cy="6866467"/>
            <a:chOff x="0" y="-8467"/>
            <a:chExt cx="12192000" cy="6866467"/>
          </a:xfrm>
        </p:grpSpPr>
        <p:cxnSp>
          <p:nvCxnSpPr>
            <p:cNvPr id="72" name="Straight Connector 71">
              <a:extLst>
                <a:ext uri="{FF2B5EF4-FFF2-40B4-BE49-F238E27FC236}">
                  <a16:creationId xmlns:a16="http://schemas.microsoft.com/office/drawing/2014/main" id="{48F8FC21-0A44-4045-95A1-B7935DBC603D}"/>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73" name="Straight Connector 72">
              <a:extLst>
                <a:ext uri="{FF2B5EF4-FFF2-40B4-BE49-F238E27FC236}">
                  <a16:creationId xmlns:a16="http://schemas.microsoft.com/office/drawing/2014/main" id="{0209B962-CD29-4D46-A7B0-10F6C7CF1C0F}"/>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74" name="Rectangle 23">
              <a:extLst>
                <a:ext uri="{FF2B5EF4-FFF2-40B4-BE49-F238E27FC236}">
                  <a16:creationId xmlns:a16="http://schemas.microsoft.com/office/drawing/2014/main" id="{CC8D40CF-4D47-411D-A8B7-0E4B29E9832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75" name="Rectangle 25">
              <a:extLst>
                <a:ext uri="{FF2B5EF4-FFF2-40B4-BE49-F238E27FC236}">
                  <a16:creationId xmlns:a16="http://schemas.microsoft.com/office/drawing/2014/main" id="{9B48A2AD-5257-4384-A7F5-A1EE4E6883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76" name="Isosceles Triangle 75">
              <a:extLst>
                <a:ext uri="{FF2B5EF4-FFF2-40B4-BE49-F238E27FC236}">
                  <a16:creationId xmlns:a16="http://schemas.microsoft.com/office/drawing/2014/main" id="{04C26DE3-844C-47DA-831E-E7D7BF617EC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77" name="Rectangle 27">
              <a:extLst>
                <a:ext uri="{FF2B5EF4-FFF2-40B4-BE49-F238E27FC236}">
                  <a16:creationId xmlns:a16="http://schemas.microsoft.com/office/drawing/2014/main" id="{922D975E-0684-4AA6-9FB7-929B250D538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78" name="Rectangle 28">
              <a:extLst>
                <a:ext uri="{FF2B5EF4-FFF2-40B4-BE49-F238E27FC236}">
                  <a16:creationId xmlns:a16="http://schemas.microsoft.com/office/drawing/2014/main" id="{38ED5A9A-F0C7-4547-BC1E-22FC89BD26D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79" name="Rectangle 29">
              <a:extLst>
                <a:ext uri="{FF2B5EF4-FFF2-40B4-BE49-F238E27FC236}">
                  <a16:creationId xmlns:a16="http://schemas.microsoft.com/office/drawing/2014/main" id="{2D743765-A245-4349-A5CE-4AB5F078F91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80" name="Isosceles Triangle 79">
              <a:extLst>
                <a:ext uri="{FF2B5EF4-FFF2-40B4-BE49-F238E27FC236}">
                  <a16:creationId xmlns:a16="http://schemas.microsoft.com/office/drawing/2014/main" id="{0AF7217B-D042-44D2-9FC7-71FAB6651A4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81" name="Isosceles Triangle 80">
              <a:extLst>
                <a:ext uri="{FF2B5EF4-FFF2-40B4-BE49-F238E27FC236}">
                  <a16:creationId xmlns:a16="http://schemas.microsoft.com/office/drawing/2014/main" id="{1CC9171B-8BEB-48B1-B9BE-E9584522D07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83" name="Rectangle 82">
            <a:extLst>
              <a:ext uri="{FF2B5EF4-FFF2-40B4-BE49-F238E27FC236}">
                <a16:creationId xmlns:a16="http://schemas.microsoft.com/office/drawing/2014/main" id="{03E8462A-FEBA-4848-81CC-3F8DA3E477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5" name="Group 84">
            <a:extLst>
              <a:ext uri="{FF2B5EF4-FFF2-40B4-BE49-F238E27FC236}">
                <a16:creationId xmlns:a16="http://schemas.microsoft.com/office/drawing/2014/main" id="{2109F83F-40FE-4DB3-84CC-09FB3340D06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9144001" cy="6866467"/>
            <a:chOff x="0" y="-8467"/>
            <a:chExt cx="12192000" cy="6866467"/>
          </a:xfrm>
        </p:grpSpPr>
        <p:cxnSp>
          <p:nvCxnSpPr>
            <p:cNvPr id="86" name="Straight Connector 85">
              <a:extLst>
                <a:ext uri="{FF2B5EF4-FFF2-40B4-BE49-F238E27FC236}">
                  <a16:creationId xmlns:a16="http://schemas.microsoft.com/office/drawing/2014/main" id="{1DE492D7-C3C3-48FF-80C8-37021EA0262F}"/>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87" name="Rectangle 23">
              <a:extLst>
                <a:ext uri="{FF2B5EF4-FFF2-40B4-BE49-F238E27FC236}">
                  <a16:creationId xmlns:a16="http://schemas.microsoft.com/office/drawing/2014/main" id="{0B30FF97-2E9A-490A-AED2-90BA2E0EC17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88" name="Rectangle 25">
              <a:extLst>
                <a:ext uri="{FF2B5EF4-FFF2-40B4-BE49-F238E27FC236}">
                  <a16:creationId xmlns:a16="http://schemas.microsoft.com/office/drawing/2014/main" id="{B6D53C7D-A312-47B6-A66A-230A19CFACA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89" name="Isosceles Triangle 88">
              <a:extLst>
                <a:ext uri="{FF2B5EF4-FFF2-40B4-BE49-F238E27FC236}">
                  <a16:creationId xmlns:a16="http://schemas.microsoft.com/office/drawing/2014/main" id="{9329D58C-0D2E-4A2B-AD6A-9CEE506784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90" name="Rectangle 27">
              <a:extLst>
                <a:ext uri="{FF2B5EF4-FFF2-40B4-BE49-F238E27FC236}">
                  <a16:creationId xmlns:a16="http://schemas.microsoft.com/office/drawing/2014/main" id="{9D446EDE-C690-4461-8BF2-7634808FC8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91" name="Rectangle 28">
              <a:extLst>
                <a:ext uri="{FF2B5EF4-FFF2-40B4-BE49-F238E27FC236}">
                  <a16:creationId xmlns:a16="http://schemas.microsoft.com/office/drawing/2014/main" id="{323F3D34-6531-4AD7-A8C6-195A090281A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92" name="Rectangle 29">
              <a:extLst>
                <a:ext uri="{FF2B5EF4-FFF2-40B4-BE49-F238E27FC236}">
                  <a16:creationId xmlns:a16="http://schemas.microsoft.com/office/drawing/2014/main" id="{B9B0AE3F-2350-435F-A9B0-C310BF87638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93" name="Isosceles Triangle 92">
              <a:extLst>
                <a:ext uri="{FF2B5EF4-FFF2-40B4-BE49-F238E27FC236}">
                  <a16:creationId xmlns:a16="http://schemas.microsoft.com/office/drawing/2014/main" id="{4EFA655C-9E50-4C14-A89E-AD7B648E4E2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94" name="Isosceles Triangle 93">
              <a:extLst>
                <a:ext uri="{FF2B5EF4-FFF2-40B4-BE49-F238E27FC236}">
                  <a16:creationId xmlns:a16="http://schemas.microsoft.com/office/drawing/2014/main" id="{3E843863-7D25-4C01-9A17-E817CB6D99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96" name="Rectangle 95">
            <a:extLst>
              <a:ext uri="{FF2B5EF4-FFF2-40B4-BE49-F238E27FC236}">
                <a16:creationId xmlns:a16="http://schemas.microsoft.com/office/drawing/2014/main" id="{7941F9B1-B01B-4A84-89D9-B169AEB4E4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7759" y="480060"/>
            <a:ext cx="8428482" cy="5897880"/>
          </a:xfrm>
          <a:prstGeom prst="rect">
            <a:avLst/>
          </a:prstGeom>
          <a:solidFill>
            <a:srgbClr val="FFFFFF"/>
          </a:solidFill>
          <a:ln w="9525">
            <a:noFill/>
          </a:ln>
          <a:effectLst>
            <a:outerShdw blurRad="63500" dist="17780" dir="5400000" algn="t"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descr="Three Resurrection paintings by Indian artist Jyoti Sahi – Art ...">
            <a:extLst>
              <a:ext uri="{FF2B5EF4-FFF2-40B4-BE49-F238E27FC236}">
                <a16:creationId xmlns:a16="http://schemas.microsoft.com/office/drawing/2014/main" id="{60432636-F180-43A5-BF3C-8A4138E06222}"/>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3017710" y="1131994"/>
            <a:ext cx="3109986" cy="4590386"/>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Incredible Easter Art Activities Page"/>
          <p:cNvPicPr/>
          <p:nvPr/>
        </p:nvPicPr>
        <p:blipFill>
          <a:blip r:embed="rId2" cstate="print"/>
          <a:srcRect/>
          <a:stretch>
            <a:fillRect/>
          </a:stretch>
        </p:blipFill>
        <p:spPr bwMode="auto">
          <a:xfrm>
            <a:off x="1619672" y="620688"/>
            <a:ext cx="5010646" cy="5328592"/>
          </a:xfrm>
          <a:prstGeom prst="rect">
            <a:avLst/>
          </a:prstGeom>
          <a:noFill/>
          <a:ln w="9525">
            <a:noFill/>
            <a:miter lim="800000"/>
            <a:headEnd/>
            <a:tailEnd/>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33" name="Group 8">
            <a:extLst>
              <a:ext uri="{FF2B5EF4-FFF2-40B4-BE49-F238E27FC236}">
                <a16:creationId xmlns:a16="http://schemas.microsoft.com/office/drawing/2014/main" id="{0DAF8575-DDD0-43E3-95E0-CF812F06AFE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9144001" cy="6866467"/>
            <a:chOff x="0" y="-8467"/>
            <a:chExt cx="12192000" cy="6866467"/>
          </a:xfrm>
        </p:grpSpPr>
        <p:cxnSp>
          <p:nvCxnSpPr>
            <p:cNvPr id="10" name="Straight Connector 9">
              <a:extLst>
                <a:ext uri="{FF2B5EF4-FFF2-40B4-BE49-F238E27FC236}">
                  <a16:creationId xmlns:a16="http://schemas.microsoft.com/office/drawing/2014/main" id="{5CCA1792-C598-45A3-82EC-60F305DCB11A}"/>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11" name="Straight Connector 10">
              <a:extLst>
                <a:ext uri="{FF2B5EF4-FFF2-40B4-BE49-F238E27FC236}">
                  <a16:creationId xmlns:a16="http://schemas.microsoft.com/office/drawing/2014/main" id="{484F3208-0F93-4217-AB03-C74E5657299B}"/>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12" name="Rectangle 23">
              <a:extLst>
                <a:ext uri="{FF2B5EF4-FFF2-40B4-BE49-F238E27FC236}">
                  <a16:creationId xmlns:a16="http://schemas.microsoft.com/office/drawing/2014/main" id="{F862CE08-0EF8-4D30-9F34-5CEF2E35C99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Rectangle 25">
              <a:extLst>
                <a:ext uri="{FF2B5EF4-FFF2-40B4-BE49-F238E27FC236}">
                  <a16:creationId xmlns:a16="http://schemas.microsoft.com/office/drawing/2014/main" id="{CF707B85-7DC9-4931-8C39-C2802F1FF51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Isosceles Triangle 13">
              <a:extLst>
                <a:ext uri="{FF2B5EF4-FFF2-40B4-BE49-F238E27FC236}">
                  <a16:creationId xmlns:a16="http://schemas.microsoft.com/office/drawing/2014/main" id="{39409EB7-9549-43B7-9597-771D971CAB9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Rectangle 27">
              <a:extLst>
                <a:ext uri="{FF2B5EF4-FFF2-40B4-BE49-F238E27FC236}">
                  <a16:creationId xmlns:a16="http://schemas.microsoft.com/office/drawing/2014/main" id="{995D6453-5D14-445F-B965-BA2F9177D07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Rectangle 28">
              <a:extLst>
                <a:ext uri="{FF2B5EF4-FFF2-40B4-BE49-F238E27FC236}">
                  <a16:creationId xmlns:a16="http://schemas.microsoft.com/office/drawing/2014/main" id="{562F0BDF-F752-4F9D-826C-376BA43AFF2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7" name="Rectangle 29">
              <a:extLst>
                <a:ext uri="{FF2B5EF4-FFF2-40B4-BE49-F238E27FC236}">
                  <a16:creationId xmlns:a16="http://schemas.microsoft.com/office/drawing/2014/main" id="{019CD532-CC2D-41A0-B2E5-1A177CC060B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Isosceles Triangle 17">
              <a:extLst>
                <a:ext uri="{FF2B5EF4-FFF2-40B4-BE49-F238E27FC236}">
                  <a16:creationId xmlns:a16="http://schemas.microsoft.com/office/drawing/2014/main" id="{751829B1-B54D-428F-B99F-234847A0C32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a:extLst>
                <a:ext uri="{FF2B5EF4-FFF2-40B4-BE49-F238E27FC236}">
                  <a16:creationId xmlns:a16="http://schemas.microsoft.com/office/drawing/2014/main" id="{C8483DED-5995-47C7-9E6E-3340224B34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35" name="Rectangle 20">
            <a:extLst>
              <a:ext uri="{FF2B5EF4-FFF2-40B4-BE49-F238E27FC236}">
                <a16:creationId xmlns:a16="http://schemas.microsoft.com/office/drawing/2014/main" id="{03E8462A-FEBA-4848-81CC-3F8DA3E477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6" name="Group 22">
            <a:extLst>
              <a:ext uri="{FF2B5EF4-FFF2-40B4-BE49-F238E27FC236}">
                <a16:creationId xmlns:a16="http://schemas.microsoft.com/office/drawing/2014/main" id="{2109F83F-40FE-4DB3-84CC-09FB3340D06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9144001" cy="6866467"/>
            <a:chOff x="0" y="-8467"/>
            <a:chExt cx="12192000" cy="6866467"/>
          </a:xfrm>
        </p:grpSpPr>
        <p:cxnSp>
          <p:nvCxnSpPr>
            <p:cNvPr id="24" name="Straight Connector 23">
              <a:extLst>
                <a:ext uri="{FF2B5EF4-FFF2-40B4-BE49-F238E27FC236}">
                  <a16:creationId xmlns:a16="http://schemas.microsoft.com/office/drawing/2014/main" id="{1DE492D7-C3C3-48FF-80C8-37021EA0262F}"/>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5" name="Rectangle 23">
              <a:extLst>
                <a:ext uri="{FF2B5EF4-FFF2-40B4-BE49-F238E27FC236}">
                  <a16:creationId xmlns:a16="http://schemas.microsoft.com/office/drawing/2014/main" id="{0B30FF97-2E9A-490A-AED2-90BA2E0EC17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a:extLst>
                <a:ext uri="{FF2B5EF4-FFF2-40B4-BE49-F238E27FC236}">
                  <a16:creationId xmlns:a16="http://schemas.microsoft.com/office/drawing/2014/main" id="{B6D53C7D-A312-47B6-A66A-230A19CFACA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a:extLst>
                <a:ext uri="{FF2B5EF4-FFF2-40B4-BE49-F238E27FC236}">
                  <a16:creationId xmlns:a16="http://schemas.microsoft.com/office/drawing/2014/main" id="{9329D58C-0D2E-4A2B-AD6A-9CEE506784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a:extLst>
                <a:ext uri="{FF2B5EF4-FFF2-40B4-BE49-F238E27FC236}">
                  <a16:creationId xmlns:a16="http://schemas.microsoft.com/office/drawing/2014/main" id="{9D446EDE-C690-4461-8BF2-7634808FC8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a:extLst>
                <a:ext uri="{FF2B5EF4-FFF2-40B4-BE49-F238E27FC236}">
                  <a16:creationId xmlns:a16="http://schemas.microsoft.com/office/drawing/2014/main" id="{323F3D34-6531-4AD7-A8C6-195A090281A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a:extLst>
                <a:ext uri="{FF2B5EF4-FFF2-40B4-BE49-F238E27FC236}">
                  <a16:creationId xmlns:a16="http://schemas.microsoft.com/office/drawing/2014/main" id="{B9B0AE3F-2350-435F-A9B0-C310BF87638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a:extLst>
                <a:ext uri="{FF2B5EF4-FFF2-40B4-BE49-F238E27FC236}">
                  <a16:creationId xmlns:a16="http://schemas.microsoft.com/office/drawing/2014/main" id="{4EFA655C-9E50-4C14-A89E-AD7B648E4E2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2" name="Isosceles Triangle 31">
              <a:extLst>
                <a:ext uri="{FF2B5EF4-FFF2-40B4-BE49-F238E27FC236}">
                  <a16:creationId xmlns:a16="http://schemas.microsoft.com/office/drawing/2014/main" id="{3E843863-7D25-4C01-9A17-E817CB6D99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34" name="Rectangle 33">
            <a:extLst>
              <a:ext uri="{FF2B5EF4-FFF2-40B4-BE49-F238E27FC236}">
                <a16:creationId xmlns:a16="http://schemas.microsoft.com/office/drawing/2014/main" id="{7941F9B1-B01B-4A84-89D9-B169AEB4E4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7759" y="480060"/>
            <a:ext cx="8428482" cy="5897880"/>
          </a:xfrm>
          <a:prstGeom prst="rect">
            <a:avLst/>
          </a:prstGeom>
          <a:solidFill>
            <a:srgbClr val="FFFFFF"/>
          </a:solidFill>
          <a:ln w="9525">
            <a:noFill/>
          </a:ln>
          <a:effectLst>
            <a:outerShdw blurRad="63500" dist="17780" dir="5400000" algn="t"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Pin on decor"/>
          <p:cNvPicPr/>
          <p:nvPr/>
        </p:nvPicPr>
        <p:blipFill>
          <a:blip r:embed="rId2" cstate="print"/>
          <a:stretch>
            <a:fillRect/>
          </a:stretch>
        </p:blipFill>
        <p:spPr bwMode="auto">
          <a:xfrm>
            <a:off x="2277510" y="1131994"/>
            <a:ext cx="4590386" cy="4590386"/>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9" name="Group 8">
            <a:extLst>
              <a:ext uri="{FF2B5EF4-FFF2-40B4-BE49-F238E27FC236}">
                <a16:creationId xmlns:a16="http://schemas.microsoft.com/office/drawing/2014/main" id="{609316A9-990D-4EC3-A671-70EE5C1493A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9144001" cy="6866467"/>
            <a:chOff x="0" y="-8467"/>
            <a:chExt cx="12192000" cy="6866467"/>
          </a:xfrm>
        </p:grpSpPr>
        <p:cxnSp>
          <p:nvCxnSpPr>
            <p:cNvPr id="10" name="Straight Connector 9">
              <a:extLst>
                <a:ext uri="{FF2B5EF4-FFF2-40B4-BE49-F238E27FC236}">
                  <a16:creationId xmlns:a16="http://schemas.microsoft.com/office/drawing/2014/main" id="{9B0C6109-9159-49CA-AD7A-F9035539DB7F}"/>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11" name="Straight Connector 10">
              <a:extLst>
                <a:ext uri="{FF2B5EF4-FFF2-40B4-BE49-F238E27FC236}">
                  <a16:creationId xmlns:a16="http://schemas.microsoft.com/office/drawing/2014/main" id="{686F14F5-308C-4EB6-87AB-05DE9501B1AA}"/>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12" name="Rectangle 23">
              <a:extLst>
                <a:ext uri="{FF2B5EF4-FFF2-40B4-BE49-F238E27FC236}">
                  <a16:creationId xmlns:a16="http://schemas.microsoft.com/office/drawing/2014/main" id="{BA032363-A188-47C5-9D59-9B788809DCD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Rectangle 25">
              <a:extLst>
                <a:ext uri="{FF2B5EF4-FFF2-40B4-BE49-F238E27FC236}">
                  <a16:creationId xmlns:a16="http://schemas.microsoft.com/office/drawing/2014/main" id="{2C4077DF-6BB9-4069-AD28-6B1664EBB06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Isosceles Triangle 13">
              <a:extLst>
                <a:ext uri="{FF2B5EF4-FFF2-40B4-BE49-F238E27FC236}">
                  <a16:creationId xmlns:a16="http://schemas.microsoft.com/office/drawing/2014/main" id="{1D2B8B50-3419-41ED-9A9F-3CF9EEBBD3F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Rectangle 27">
              <a:extLst>
                <a:ext uri="{FF2B5EF4-FFF2-40B4-BE49-F238E27FC236}">
                  <a16:creationId xmlns:a16="http://schemas.microsoft.com/office/drawing/2014/main" id="{5C640498-2E73-4FA2-BEB6-C3596A458C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Rectangle 28">
              <a:extLst>
                <a:ext uri="{FF2B5EF4-FFF2-40B4-BE49-F238E27FC236}">
                  <a16:creationId xmlns:a16="http://schemas.microsoft.com/office/drawing/2014/main" id="{3240EEFC-4112-4C39-A816-C815774F6D6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7" name="Rectangle 29">
              <a:extLst>
                <a:ext uri="{FF2B5EF4-FFF2-40B4-BE49-F238E27FC236}">
                  <a16:creationId xmlns:a16="http://schemas.microsoft.com/office/drawing/2014/main" id="{ADF362B0-03EA-4800-9FAA-9F128587E42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Isosceles Triangle 17">
              <a:extLst>
                <a:ext uri="{FF2B5EF4-FFF2-40B4-BE49-F238E27FC236}">
                  <a16:creationId xmlns:a16="http://schemas.microsoft.com/office/drawing/2014/main" id="{0BA84559-2F4C-4795-9246-4C563F942DB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a:extLst>
                <a:ext uri="{FF2B5EF4-FFF2-40B4-BE49-F238E27FC236}">
                  <a16:creationId xmlns:a16="http://schemas.microsoft.com/office/drawing/2014/main" id="{FA77A1AA-CA47-4A91-A0A1-0A8CE31A985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1" name="Rectangle 20">
            <a:extLst>
              <a:ext uri="{FF2B5EF4-FFF2-40B4-BE49-F238E27FC236}">
                <a16:creationId xmlns:a16="http://schemas.microsoft.com/office/drawing/2014/main" id="{03E8462A-FEBA-4848-81CC-3F8DA3E477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3" name="Group 22">
            <a:extLst>
              <a:ext uri="{FF2B5EF4-FFF2-40B4-BE49-F238E27FC236}">
                <a16:creationId xmlns:a16="http://schemas.microsoft.com/office/drawing/2014/main" id="{2109F83F-40FE-4DB3-84CC-09FB3340D06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9144001" cy="6866467"/>
            <a:chOff x="0" y="-8467"/>
            <a:chExt cx="12192000" cy="6866467"/>
          </a:xfrm>
        </p:grpSpPr>
        <p:cxnSp>
          <p:nvCxnSpPr>
            <p:cNvPr id="24" name="Straight Connector 23">
              <a:extLst>
                <a:ext uri="{FF2B5EF4-FFF2-40B4-BE49-F238E27FC236}">
                  <a16:creationId xmlns:a16="http://schemas.microsoft.com/office/drawing/2014/main" id="{1DE492D7-C3C3-48FF-80C8-37021EA0262F}"/>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5" name="Rectangle 23">
              <a:extLst>
                <a:ext uri="{FF2B5EF4-FFF2-40B4-BE49-F238E27FC236}">
                  <a16:creationId xmlns:a16="http://schemas.microsoft.com/office/drawing/2014/main" id="{0B30FF97-2E9A-490A-AED2-90BA2E0EC17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a:extLst>
                <a:ext uri="{FF2B5EF4-FFF2-40B4-BE49-F238E27FC236}">
                  <a16:creationId xmlns:a16="http://schemas.microsoft.com/office/drawing/2014/main" id="{B6D53C7D-A312-47B6-A66A-230A19CFACA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a:extLst>
                <a:ext uri="{FF2B5EF4-FFF2-40B4-BE49-F238E27FC236}">
                  <a16:creationId xmlns:a16="http://schemas.microsoft.com/office/drawing/2014/main" id="{9329D58C-0D2E-4A2B-AD6A-9CEE506784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a:extLst>
                <a:ext uri="{FF2B5EF4-FFF2-40B4-BE49-F238E27FC236}">
                  <a16:creationId xmlns:a16="http://schemas.microsoft.com/office/drawing/2014/main" id="{9D446EDE-C690-4461-8BF2-7634808FC8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a:extLst>
                <a:ext uri="{FF2B5EF4-FFF2-40B4-BE49-F238E27FC236}">
                  <a16:creationId xmlns:a16="http://schemas.microsoft.com/office/drawing/2014/main" id="{323F3D34-6531-4AD7-A8C6-195A090281A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a:extLst>
                <a:ext uri="{FF2B5EF4-FFF2-40B4-BE49-F238E27FC236}">
                  <a16:creationId xmlns:a16="http://schemas.microsoft.com/office/drawing/2014/main" id="{B9B0AE3F-2350-435F-A9B0-C310BF87638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a:extLst>
                <a:ext uri="{FF2B5EF4-FFF2-40B4-BE49-F238E27FC236}">
                  <a16:creationId xmlns:a16="http://schemas.microsoft.com/office/drawing/2014/main" id="{4EFA655C-9E50-4C14-A89E-AD7B648E4E2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2" name="Isosceles Triangle 31">
              <a:extLst>
                <a:ext uri="{FF2B5EF4-FFF2-40B4-BE49-F238E27FC236}">
                  <a16:creationId xmlns:a16="http://schemas.microsoft.com/office/drawing/2014/main" id="{3E843863-7D25-4C01-9A17-E817CB6D99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34" name="Rectangle 33">
            <a:extLst>
              <a:ext uri="{FF2B5EF4-FFF2-40B4-BE49-F238E27FC236}">
                <a16:creationId xmlns:a16="http://schemas.microsoft.com/office/drawing/2014/main" id="{7941F9B1-B01B-4A84-89D9-B169AEB4E4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7759" y="480060"/>
            <a:ext cx="8428482" cy="5897880"/>
          </a:xfrm>
          <a:prstGeom prst="rect">
            <a:avLst/>
          </a:prstGeom>
          <a:solidFill>
            <a:srgbClr val="FFFFFF"/>
          </a:solidFill>
          <a:ln w="9525">
            <a:noFill/>
          </a:ln>
          <a:effectLst>
            <a:outerShdw blurRad="63500" dist="17780" dir="5400000" algn="t"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Content Placeholder 3" descr="Resurrection paintings search result at PaintingValley.com"/>
          <p:cNvPicPr>
            <a:picLocks noGrp="1"/>
          </p:cNvPicPr>
          <p:nvPr>
            <p:ph idx="1"/>
          </p:nvPr>
        </p:nvPicPr>
        <p:blipFill>
          <a:blip r:embed="rId2" cstate="print"/>
          <a:stretch>
            <a:fillRect/>
          </a:stretch>
        </p:blipFill>
        <p:spPr bwMode="auto">
          <a:xfrm>
            <a:off x="1460577" y="1131994"/>
            <a:ext cx="6224252" cy="4590386"/>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grpSp>
        <p:nvGrpSpPr>
          <p:cNvPr id="9" name="Group 8">
            <a:extLst>
              <a:ext uri="{FF2B5EF4-FFF2-40B4-BE49-F238E27FC236}">
                <a16:creationId xmlns:a16="http://schemas.microsoft.com/office/drawing/2014/main" id="{5F054EF5-EFE6-45A2-834C-0F0931F39F1E}"/>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9144001" cy="6866467"/>
            <a:chOff x="0" y="-8467"/>
            <a:chExt cx="12192000" cy="6866467"/>
          </a:xfrm>
        </p:grpSpPr>
        <p:cxnSp>
          <p:nvCxnSpPr>
            <p:cNvPr id="10" name="Straight Connector 9">
              <a:extLst>
                <a:ext uri="{FF2B5EF4-FFF2-40B4-BE49-F238E27FC236}">
                  <a16:creationId xmlns:a16="http://schemas.microsoft.com/office/drawing/2014/main" id="{CFE3C88A-FEDB-4B9C-94EE-5026B326B3EB}"/>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cxnSp>
          <p:nvCxnSpPr>
            <p:cNvPr id="11" name="Straight Connector 10">
              <a:extLst>
                <a:ext uri="{FF2B5EF4-FFF2-40B4-BE49-F238E27FC236}">
                  <a16:creationId xmlns:a16="http://schemas.microsoft.com/office/drawing/2014/main" id="{B5D51D9B-0E7C-44D3-9215-81F9915232E9}"/>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sp>
          <p:nvSpPr>
            <p:cNvPr id="12" name="Rectangle 23">
              <a:extLst>
                <a:ext uri="{FF2B5EF4-FFF2-40B4-BE49-F238E27FC236}">
                  <a16:creationId xmlns:a16="http://schemas.microsoft.com/office/drawing/2014/main" id="{16EFB339-1D4E-4824-A20B-AF30D07CF73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Rectangle 25">
              <a:extLst>
                <a:ext uri="{FF2B5EF4-FFF2-40B4-BE49-F238E27FC236}">
                  <a16:creationId xmlns:a16="http://schemas.microsoft.com/office/drawing/2014/main" id="{00030831-8136-4C61-8F00-6F190C5AEBE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Isosceles Triangle 13">
              <a:extLst>
                <a:ext uri="{FF2B5EF4-FFF2-40B4-BE49-F238E27FC236}">
                  <a16:creationId xmlns:a16="http://schemas.microsoft.com/office/drawing/2014/main" id="{9B14B360-4798-467E-ADE9-756959EC521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Rectangle 27">
              <a:extLst>
                <a:ext uri="{FF2B5EF4-FFF2-40B4-BE49-F238E27FC236}">
                  <a16:creationId xmlns:a16="http://schemas.microsoft.com/office/drawing/2014/main" id="{9433F2F7-DA21-430A-A31C-D529D9C6A18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Rectangle 28">
              <a:extLst>
                <a:ext uri="{FF2B5EF4-FFF2-40B4-BE49-F238E27FC236}">
                  <a16:creationId xmlns:a16="http://schemas.microsoft.com/office/drawing/2014/main" id="{0B24FFF9-F75D-4A88-90F8-D2D7BBB8E89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7" name="Rectangle 29">
              <a:extLst>
                <a:ext uri="{FF2B5EF4-FFF2-40B4-BE49-F238E27FC236}">
                  <a16:creationId xmlns:a16="http://schemas.microsoft.com/office/drawing/2014/main" id="{A0A2A2C4-404D-431C-8F9A-227932A42E4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Isosceles Triangle 17">
              <a:extLst>
                <a:ext uri="{FF2B5EF4-FFF2-40B4-BE49-F238E27FC236}">
                  <a16:creationId xmlns:a16="http://schemas.microsoft.com/office/drawing/2014/main" id="{4661DBE2-1BC5-463F-BBB8-199B890D1C4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a:extLst>
                <a:ext uri="{FF2B5EF4-FFF2-40B4-BE49-F238E27FC236}">
                  <a16:creationId xmlns:a16="http://schemas.microsoft.com/office/drawing/2014/main" id="{710A6E70-F0B9-4E3D-9A78-2D2FEE5DF3C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1" name="Rectangle 20">
            <a:extLst>
              <a:ext uri="{FF2B5EF4-FFF2-40B4-BE49-F238E27FC236}">
                <a16:creationId xmlns:a16="http://schemas.microsoft.com/office/drawing/2014/main" id="{03E8462A-FEBA-4848-81CC-3F8DA3E477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3" name="Group 22">
            <a:extLst>
              <a:ext uri="{FF2B5EF4-FFF2-40B4-BE49-F238E27FC236}">
                <a16:creationId xmlns:a16="http://schemas.microsoft.com/office/drawing/2014/main" id="{2109F83F-40FE-4DB3-84CC-09FB3340D06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9144001" cy="6866467"/>
            <a:chOff x="0" y="-8467"/>
            <a:chExt cx="12192000" cy="6866467"/>
          </a:xfrm>
        </p:grpSpPr>
        <p:cxnSp>
          <p:nvCxnSpPr>
            <p:cNvPr id="24" name="Straight Connector 23">
              <a:extLst>
                <a:ext uri="{FF2B5EF4-FFF2-40B4-BE49-F238E27FC236}">
                  <a16:creationId xmlns:a16="http://schemas.microsoft.com/office/drawing/2014/main" id="{1DE492D7-C3C3-48FF-80C8-37021EA0262F}"/>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5" name="Rectangle 23">
              <a:extLst>
                <a:ext uri="{FF2B5EF4-FFF2-40B4-BE49-F238E27FC236}">
                  <a16:creationId xmlns:a16="http://schemas.microsoft.com/office/drawing/2014/main" id="{0B30FF97-2E9A-490A-AED2-90BA2E0EC17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a:extLst>
                <a:ext uri="{FF2B5EF4-FFF2-40B4-BE49-F238E27FC236}">
                  <a16:creationId xmlns:a16="http://schemas.microsoft.com/office/drawing/2014/main" id="{B6D53C7D-A312-47B6-A66A-230A19CFACA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a:extLst>
                <a:ext uri="{FF2B5EF4-FFF2-40B4-BE49-F238E27FC236}">
                  <a16:creationId xmlns:a16="http://schemas.microsoft.com/office/drawing/2014/main" id="{9329D58C-0D2E-4A2B-AD6A-9CEE506784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a:extLst>
                <a:ext uri="{FF2B5EF4-FFF2-40B4-BE49-F238E27FC236}">
                  <a16:creationId xmlns:a16="http://schemas.microsoft.com/office/drawing/2014/main" id="{9D446EDE-C690-4461-8BF2-7634808FC8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a:extLst>
                <a:ext uri="{FF2B5EF4-FFF2-40B4-BE49-F238E27FC236}">
                  <a16:creationId xmlns:a16="http://schemas.microsoft.com/office/drawing/2014/main" id="{323F3D34-6531-4AD7-A8C6-195A090281A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a:extLst>
                <a:ext uri="{FF2B5EF4-FFF2-40B4-BE49-F238E27FC236}">
                  <a16:creationId xmlns:a16="http://schemas.microsoft.com/office/drawing/2014/main" id="{B9B0AE3F-2350-435F-A9B0-C310BF87638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a:extLst>
                <a:ext uri="{FF2B5EF4-FFF2-40B4-BE49-F238E27FC236}">
                  <a16:creationId xmlns:a16="http://schemas.microsoft.com/office/drawing/2014/main" id="{4EFA655C-9E50-4C14-A89E-AD7B648E4E2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2" name="Isosceles Triangle 31">
              <a:extLst>
                <a:ext uri="{FF2B5EF4-FFF2-40B4-BE49-F238E27FC236}">
                  <a16:creationId xmlns:a16="http://schemas.microsoft.com/office/drawing/2014/main" id="{3E843863-7D25-4C01-9A17-E817CB6D99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34" name="Rectangle 33">
            <a:extLst>
              <a:ext uri="{FF2B5EF4-FFF2-40B4-BE49-F238E27FC236}">
                <a16:creationId xmlns:a16="http://schemas.microsoft.com/office/drawing/2014/main" id="{7941F9B1-B01B-4A84-89D9-B169AEB4E4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7759" y="480060"/>
            <a:ext cx="8428482" cy="5897880"/>
          </a:xfrm>
          <a:prstGeom prst="rect">
            <a:avLst/>
          </a:prstGeom>
          <a:solidFill>
            <a:srgbClr val="FFFFFF"/>
          </a:solidFill>
          <a:ln w="9525">
            <a:noFill/>
          </a:ln>
          <a:effectLst>
            <a:outerShdw blurRad="63500" dist="17780" dir="5400000" algn="t"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Resurrection | Oil Pastels | Patrick Samuel - Asperger Artist"/>
          <p:cNvPicPr/>
          <p:nvPr/>
        </p:nvPicPr>
        <p:blipFill>
          <a:blip r:embed="rId2" cstate="print"/>
          <a:stretch>
            <a:fillRect/>
          </a:stretch>
        </p:blipFill>
        <p:spPr bwMode="auto">
          <a:xfrm>
            <a:off x="2748025" y="1131994"/>
            <a:ext cx="3649356" cy="4590386"/>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7">
            <a:extLst>
              <a:ext uri="{FF2B5EF4-FFF2-40B4-BE49-F238E27FC236}">
                <a16:creationId xmlns:a16="http://schemas.microsoft.com/office/drawing/2014/main" id="{8DF4D7F6-81B5-452A-9CE6-76D81F91D4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000126" y="609600"/>
            <a:ext cx="6447501" cy="1320800"/>
          </a:xfrm>
        </p:spPr>
        <p:txBody>
          <a:bodyPr>
            <a:normAutofit/>
          </a:bodyPr>
          <a:lstStyle/>
          <a:p>
            <a:r>
              <a:rPr lang="en-GB"/>
              <a:t>Paintings of the Resurrection?</a:t>
            </a:r>
            <a:endParaRPr lang="en-GB" dirty="0"/>
          </a:p>
        </p:txBody>
      </p:sp>
      <p:sp>
        <p:nvSpPr>
          <p:cNvPr id="10" name="Isosceles Triangle 9">
            <a:extLst>
              <a:ext uri="{FF2B5EF4-FFF2-40B4-BE49-F238E27FC236}">
                <a16:creationId xmlns:a16="http://schemas.microsoft.com/office/drawing/2014/main" id="{4600514D-20FB-4559-97DC-D1DC39E6C3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0" y="0"/>
            <a:ext cx="336549"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Isosceles Triangle 11">
            <a:extLst>
              <a:ext uri="{FF2B5EF4-FFF2-40B4-BE49-F238E27FC236}">
                <a16:creationId xmlns:a16="http://schemas.microsoft.com/office/drawing/2014/main" id="{266F638A-E405-4AC0-B984-72E5813B0D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803900" y="3818467"/>
            <a:ext cx="3337719" cy="3039533"/>
          </a:xfrm>
          <a:prstGeom prst="triangle">
            <a:avLst>
              <a:gd name="adj" fmla="val 100000"/>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cxnSp>
        <p:nvCxnSpPr>
          <p:cNvPr id="14" name="Straight Connector 13">
            <a:extLst>
              <a:ext uri="{FF2B5EF4-FFF2-40B4-BE49-F238E27FC236}">
                <a16:creationId xmlns:a16="http://schemas.microsoft.com/office/drawing/2014/main" id="{7D1CBE93-B17D-4509-843C-82287C38032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600950" y="0"/>
            <a:ext cx="1295400" cy="6858000"/>
          </a:xfrm>
          <a:prstGeom prst="line">
            <a:avLst/>
          </a:prstGeom>
          <a:ln w="15875" cap="sq">
            <a:solidFill>
              <a:schemeClr val="accent2"/>
            </a:solidFill>
            <a:bevel/>
          </a:ln>
        </p:spPr>
        <p:style>
          <a:lnRef idx="2">
            <a:schemeClr val="accent1"/>
          </a:lnRef>
          <a:fillRef idx="0">
            <a:schemeClr val="accent1"/>
          </a:fillRef>
          <a:effectRef idx="1">
            <a:schemeClr val="accent1"/>
          </a:effectRef>
          <a:fontRef idx="minor">
            <a:schemeClr val="tx1"/>
          </a:fontRef>
        </p:style>
      </p:cxnSp>
      <p:cxnSp>
        <p:nvCxnSpPr>
          <p:cNvPr id="16" name="Straight Connector 15">
            <a:extLst>
              <a:ext uri="{FF2B5EF4-FFF2-40B4-BE49-F238E27FC236}">
                <a16:creationId xmlns:a16="http://schemas.microsoft.com/office/drawing/2014/main" id="{AE6277B4-6A43-48AB-89B2-3442221619C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5568950" y="3681413"/>
            <a:ext cx="3572668" cy="3176587"/>
          </a:xfrm>
          <a:prstGeom prst="line">
            <a:avLst/>
          </a:prstGeom>
          <a:ln w="15875">
            <a:solidFill>
              <a:schemeClr val="accent1"/>
            </a:solidFill>
          </a:ln>
        </p:spPr>
        <p:style>
          <a:lnRef idx="2">
            <a:schemeClr val="accent1"/>
          </a:lnRef>
          <a:fillRef idx="0">
            <a:schemeClr val="accent1"/>
          </a:fillRef>
          <a:effectRef idx="1">
            <a:schemeClr val="accent1"/>
          </a:effectRef>
          <a:fontRef idx="minor">
            <a:schemeClr val="tx1"/>
          </a:fontRef>
        </p:style>
      </p:cxnSp>
      <p:sp>
        <p:nvSpPr>
          <p:cNvPr id="3" name="Content Placeholder 2"/>
          <p:cNvSpPr>
            <a:spLocks noGrp="1"/>
          </p:cNvSpPr>
          <p:nvPr>
            <p:ph idx="1"/>
          </p:nvPr>
        </p:nvSpPr>
        <p:spPr>
          <a:xfrm>
            <a:off x="1000126" y="1484784"/>
            <a:ext cx="5300066" cy="5184576"/>
          </a:xfrm>
        </p:spPr>
        <p:txBody>
          <a:bodyPr>
            <a:normAutofit lnSpcReduction="10000"/>
          </a:bodyPr>
          <a:lstStyle/>
          <a:p>
            <a:pPr marL="0" indent="0">
              <a:lnSpc>
                <a:spcPct val="90000"/>
              </a:lnSpc>
              <a:buNone/>
            </a:pPr>
            <a:r>
              <a:rPr lang="en-GB" dirty="0"/>
              <a:t>Write answers to the following questions in your books for each painting: </a:t>
            </a:r>
          </a:p>
          <a:p>
            <a:pPr marL="0" indent="0">
              <a:lnSpc>
                <a:spcPct val="90000"/>
              </a:lnSpc>
              <a:buNone/>
            </a:pPr>
            <a:endParaRPr lang="en-GB" dirty="0"/>
          </a:p>
          <a:p>
            <a:pPr>
              <a:lnSpc>
                <a:spcPct val="90000"/>
              </a:lnSpc>
            </a:pPr>
            <a:r>
              <a:rPr lang="en-GB" dirty="0"/>
              <a:t>What can you see?</a:t>
            </a:r>
          </a:p>
          <a:p>
            <a:pPr>
              <a:lnSpc>
                <a:spcPct val="90000"/>
              </a:lnSpc>
            </a:pPr>
            <a:endParaRPr lang="en-GB" dirty="0"/>
          </a:p>
          <a:p>
            <a:pPr>
              <a:lnSpc>
                <a:spcPct val="90000"/>
              </a:lnSpc>
            </a:pPr>
            <a:r>
              <a:rPr lang="en-GB" dirty="0"/>
              <a:t>What do you like/dislike about each painting?</a:t>
            </a:r>
          </a:p>
          <a:p>
            <a:pPr>
              <a:lnSpc>
                <a:spcPct val="90000"/>
              </a:lnSpc>
            </a:pPr>
            <a:endParaRPr lang="en-GB" dirty="0"/>
          </a:p>
          <a:p>
            <a:pPr>
              <a:lnSpc>
                <a:spcPct val="90000"/>
              </a:lnSpc>
            </a:pPr>
            <a:r>
              <a:rPr lang="en-GB" dirty="0"/>
              <a:t>What colours/shapes can you see?</a:t>
            </a:r>
          </a:p>
          <a:p>
            <a:pPr>
              <a:lnSpc>
                <a:spcPct val="90000"/>
              </a:lnSpc>
            </a:pPr>
            <a:endParaRPr lang="en-GB" dirty="0"/>
          </a:p>
          <a:p>
            <a:pPr>
              <a:lnSpc>
                <a:spcPct val="90000"/>
              </a:lnSpc>
            </a:pPr>
            <a:r>
              <a:rPr lang="en-GB" dirty="0"/>
              <a:t>What title would you give each painting?</a:t>
            </a:r>
          </a:p>
          <a:p>
            <a:pPr>
              <a:lnSpc>
                <a:spcPct val="90000"/>
              </a:lnSpc>
            </a:pPr>
            <a:endParaRPr lang="en-GB" dirty="0"/>
          </a:p>
          <a:p>
            <a:pPr>
              <a:lnSpc>
                <a:spcPct val="90000"/>
              </a:lnSpc>
            </a:pPr>
            <a:r>
              <a:rPr lang="en-GB" dirty="0"/>
              <a:t>Which is your favourite and why?</a:t>
            </a:r>
          </a:p>
          <a:p>
            <a:pPr>
              <a:lnSpc>
                <a:spcPct val="90000"/>
              </a:lnSpc>
            </a:pPr>
            <a:endParaRPr lang="en-GB" dirty="0"/>
          </a:p>
          <a:p>
            <a:pPr>
              <a:lnSpc>
                <a:spcPct val="90000"/>
              </a:lnSpc>
            </a:pPr>
            <a:r>
              <a:rPr lang="en-GB" dirty="0"/>
              <a:t>How do you think Matthew would react to each painting?</a:t>
            </a:r>
          </a:p>
          <a:p>
            <a:pPr>
              <a:lnSpc>
                <a:spcPct val="90000"/>
              </a:lnSpc>
            </a:pPr>
            <a:endParaRPr lang="en-GB" dirty="0"/>
          </a:p>
          <a:p>
            <a:pPr>
              <a:lnSpc>
                <a:spcPct val="90000"/>
              </a:lnSpc>
            </a:pPr>
            <a:endParaRPr lang="en-GB" dirty="0"/>
          </a:p>
        </p:txBody>
      </p:sp>
      <p:sp>
        <p:nvSpPr>
          <p:cNvPr id="18" name="Rectangle 27">
            <a:extLst>
              <a:ext uri="{FF2B5EF4-FFF2-40B4-BE49-F238E27FC236}">
                <a16:creationId xmlns:a16="http://schemas.microsoft.com/office/drawing/2014/main" id="{27B538D5-95DB-47ED-9CB4-34AE5BF78E6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819230" y="0"/>
            <a:ext cx="1324770" cy="6858000"/>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cSld>
  <p:clrMapOvr>
    <a:masterClrMapping/>
  </p:clrMapOvr>
</p:sld>
</file>

<file path=ppt/theme/theme1.xml><?xml version="1.0" encoding="utf-8"?>
<a:theme xmlns:a="http://schemas.openxmlformats.org/drawingml/2006/main" name="Facet">
  <a:themeElements>
    <a:clrScheme name="Yellow">
      <a:dk1>
        <a:sysClr val="windowText" lastClr="000000"/>
      </a:dk1>
      <a:lt1>
        <a:sysClr val="window" lastClr="FFFFFF"/>
      </a:lt1>
      <a:dk2>
        <a:srgbClr val="39302A"/>
      </a:dk2>
      <a:lt2>
        <a:srgbClr val="E5DEDB"/>
      </a:lt2>
      <a:accent1>
        <a:srgbClr val="FFCA08"/>
      </a:accent1>
      <a:accent2>
        <a:srgbClr val="F8931D"/>
      </a:accent2>
      <a:accent3>
        <a:srgbClr val="CE8D3E"/>
      </a:accent3>
      <a:accent4>
        <a:srgbClr val="EC7016"/>
      </a:accent4>
      <a:accent5>
        <a:srgbClr val="E64823"/>
      </a:accent5>
      <a:accent6>
        <a:srgbClr val="9C6A6A"/>
      </a:accent6>
      <a:hlink>
        <a:srgbClr val="2998E3"/>
      </a:hlink>
      <a:folHlink>
        <a:srgbClr val="7F723D"/>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otalTime>6</TotalTime>
  <Words>137</Words>
  <Application>Microsoft Office PowerPoint</Application>
  <PresentationFormat>On-screen Show (4:3)</PresentationFormat>
  <Paragraphs>20</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Trebuchet MS</vt:lpstr>
      <vt:lpstr>Wingdings 3</vt:lpstr>
      <vt:lpstr>Facet</vt:lpstr>
      <vt:lpstr>WALT interpret the story of the Resurrection through art.</vt:lpstr>
      <vt:lpstr>Read Matthew’s account of the Resurrection</vt:lpstr>
      <vt:lpstr>PowerPoint Presentation</vt:lpstr>
      <vt:lpstr>PowerPoint Presentation</vt:lpstr>
      <vt:lpstr>PowerPoint Presentation</vt:lpstr>
      <vt:lpstr>PowerPoint Presentation</vt:lpstr>
      <vt:lpstr>PowerPoint Presentation</vt:lpstr>
      <vt:lpstr>PowerPoint Presentation</vt:lpstr>
      <vt:lpstr>Paintings of the Resurrection?</vt:lpstr>
      <vt:lpstr>Finally…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WALT interpret the story of the Resurrection through art.</dc:title>
  <dc:creator>Emma Donatantonio</dc:creator>
  <cp:lastModifiedBy>Emma Donatantonio</cp:lastModifiedBy>
  <cp:revision>2</cp:revision>
  <dcterms:created xsi:type="dcterms:W3CDTF">2020-04-22T10:51:42Z</dcterms:created>
  <dcterms:modified xsi:type="dcterms:W3CDTF">2020-04-22T10:58:28Z</dcterms:modified>
</cp:coreProperties>
</file>