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9" r:id="rId13"/>
    <p:sldId id="268" r:id="rId14"/>
    <p:sldId id="271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409F"/>
    <a:srgbClr val="C5E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5D19379-B71B-4E83-A2A6-1643BE321E81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AFBDB5-7DBC-4B04-B0A8-E9A79B19541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19379-B71B-4E83-A2A6-1643BE321E81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BDB5-7DBC-4B04-B0A8-E9A79B1954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5D19379-B71B-4E83-A2A6-1643BE321E81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6AFBDB5-7DBC-4B04-B0A8-E9A79B19541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19379-B71B-4E83-A2A6-1643BE321E81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AFBDB5-7DBC-4B04-B0A8-E9A79B19541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19379-B71B-4E83-A2A6-1643BE321E81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6AFBDB5-7DBC-4B04-B0A8-E9A79B195411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D19379-B71B-4E83-A2A6-1643BE321E81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6AFBDB5-7DBC-4B04-B0A8-E9A79B195411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D19379-B71B-4E83-A2A6-1643BE321E81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6AFBDB5-7DBC-4B04-B0A8-E9A79B195411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19379-B71B-4E83-A2A6-1643BE321E81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AFBDB5-7DBC-4B04-B0A8-E9A79B1954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19379-B71B-4E83-A2A6-1643BE321E81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AFBDB5-7DBC-4B04-B0A8-E9A79B1954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19379-B71B-4E83-A2A6-1643BE321E81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AFBDB5-7DBC-4B04-B0A8-E9A79B19541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5D19379-B71B-4E83-A2A6-1643BE321E81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6AFBDB5-7DBC-4B04-B0A8-E9A79B195411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D19379-B71B-4E83-A2A6-1643BE321E81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AFBDB5-7DBC-4B04-B0A8-E9A79B19541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WALT</a:t>
            </a:r>
            <a:r>
              <a:rPr lang="en-GB" dirty="0" smtClean="0"/>
              <a:t> multiply simple pairs of proper fractions.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31/03/20	XXXI/III/MMXX</a:t>
            </a:r>
            <a:endParaRPr lang="en-GB" dirty="0"/>
          </a:p>
        </p:txBody>
      </p:sp>
      <p:pic>
        <p:nvPicPr>
          <p:cNvPr id="23554" name="Picture 2" descr="Fraction Calculator: Add, Subtract, Divide &amp; Multiply Fractions"/>
          <p:cNvPicPr>
            <a:picLocks noChangeAspect="1" noChangeArrowheads="1"/>
          </p:cNvPicPr>
          <p:nvPr/>
        </p:nvPicPr>
        <p:blipFill>
          <a:blip r:embed="rId2" cstate="print"/>
          <a:srcRect l="2564" t="4200" r="3846"/>
          <a:stretch>
            <a:fillRect/>
          </a:stretch>
        </p:blipFill>
        <p:spPr bwMode="auto">
          <a:xfrm>
            <a:off x="1943708" y="404664"/>
            <a:ext cx="5256584" cy="40355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24" y="2261841"/>
            <a:ext cx="8568952" cy="35434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516216" y="2276872"/>
            <a:ext cx="2376264" cy="3528392"/>
          </a:xfrm>
          <a:prstGeom prst="rect">
            <a:avLst/>
          </a:prstGeom>
          <a:solidFill>
            <a:srgbClr val="F6409F">
              <a:alpha val="29020"/>
            </a:srgbClr>
          </a:solidFill>
          <a:ln w="57150">
            <a:solidFill>
              <a:srgbClr val="F64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questions...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1700808"/>
            <a:ext cx="799147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3" y="1988840"/>
            <a:ext cx="82581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58" y="1844824"/>
            <a:ext cx="8979285" cy="4304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58" y="1844824"/>
            <a:ext cx="8979285" cy="4304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/>
          <a:srcRect t="-11765" r="-566"/>
          <a:stretch>
            <a:fillRect/>
          </a:stretch>
        </p:blipFill>
        <p:spPr bwMode="auto">
          <a:xfrm>
            <a:off x="102561" y="139789"/>
            <a:ext cx="8938878" cy="1344995"/>
          </a:xfrm>
          <a:prstGeom prst="rect">
            <a:avLst/>
          </a:prstGeom>
          <a:noFill/>
          <a:ln w="57150">
            <a:solidFill>
              <a:srgbClr val="F6409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Start with any fraction. Take a route through the maze, writing down the calculations as you go. What fraction do you finish with?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708" y="1537441"/>
            <a:ext cx="5256584" cy="532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272" y="1628800"/>
            <a:ext cx="2239488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7724" y="1628800"/>
            <a:ext cx="2348553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1628800"/>
            <a:ext cx="2262646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ular Callout 7"/>
          <p:cNvSpPr/>
          <p:nvPr/>
        </p:nvSpPr>
        <p:spPr>
          <a:xfrm>
            <a:off x="683568" y="72008"/>
            <a:ext cx="7992888" cy="1052736"/>
          </a:xfrm>
          <a:prstGeom prst="wedgeRoundRectCallout">
            <a:avLst>
              <a:gd name="adj1" fmla="val -56469"/>
              <a:gd name="adj2" fmla="val -21687"/>
              <a:gd name="adj3" fmla="val 16667"/>
            </a:avLst>
          </a:prstGeom>
          <a:solidFill>
            <a:srgbClr val="C5E5F3"/>
          </a:solidFill>
          <a:ln w="66675" cmpd="thickThin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Look at yesterday’s examples. What do you notice about the product (answer) in relation to the pair of fractions being multiplied?</a:t>
            </a:r>
            <a:endParaRPr lang="en-GB" sz="2200" dirty="0">
              <a:solidFill>
                <a:schemeClr val="tx1"/>
              </a:solidFill>
            </a:endParaRPr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924944"/>
            <a:ext cx="4283968" cy="120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56731" y="3861048"/>
            <a:ext cx="5579765" cy="145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5390" y="4941168"/>
            <a:ext cx="521869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Let’s look at an example where the numerators are not both 1.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11620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56792"/>
            <a:ext cx="7305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852936"/>
            <a:ext cx="2880320" cy="107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55576" y="2031231"/>
            <a:ext cx="468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/>
                </a:solidFill>
              </a:rPr>
              <a:t>of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3933056"/>
            <a:ext cx="73342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3053" y="5661248"/>
            <a:ext cx="8817894" cy="102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When multiplying pairs of proper fractions, numerators can be multiplied together to create the product numerator. Similarly, denominators can be multiplied for their product. </a:t>
            </a:r>
          </a:p>
          <a:p>
            <a:r>
              <a:rPr lang="en-GB" dirty="0" smtClean="0"/>
              <a:t>So, unlike when adding or subtracting fractions, we DON’T need to find a common denominator to multiply them.</a:t>
            </a:r>
          </a:p>
          <a:p>
            <a:r>
              <a:rPr lang="en-GB" dirty="0" smtClean="0"/>
              <a:t>Remember to simplify your answer if it can be simplified.</a:t>
            </a:r>
            <a:endParaRPr lang="en-GB" dirty="0"/>
          </a:p>
        </p:txBody>
      </p:sp>
      <p:sp>
        <p:nvSpPr>
          <p:cNvPr id="28674" name="AutoShape 2" descr="example showing how to multiply frac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676" name="AutoShape 4" descr="example showing how to multiply frac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678" name="AutoShape 6" descr="example showing how to multiply frac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4513" y="1988840"/>
            <a:ext cx="5514975" cy="41814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to practise...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" y="2420888"/>
            <a:ext cx="862965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to practise...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" y="2420888"/>
            <a:ext cx="862965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39752" y="249289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/>
                </a:solidFill>
              </a:rPr>
              <a:t>1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321297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</a:rPr>
              <a:t>1</a:t>
            </a:r>
            <a:r>
              <a:rPr lang="en-GB" sz="3200" b="1" dirty="0" smtClean="0">
                <a:solidFill>
                  <a:schemeClr val="accent1"/>
                </a:solidFill>
              </a:rPr>
              <a:t>8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0392" y="249289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</a:rPr>
              <a:t>6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321297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/>
                </a:solidFill>
              </a:rPr>
              <a:t>12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76456" y="249289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/>
                </a:solidFill>
              </a:rPr>
              <a:t>1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76456" y="321297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/>
                </a:solidFill>
              </a:rPr>
              <a:t>2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676456" y="3140968"/>
            <a:ext cx="467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5536" y="443711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/>
                </a:solidFill>
              </a:rPr>
              <a:t>2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515719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/>
                </a:solidFill>
              </a:rPr>
              <a:t>8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8424" y="443711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/>
                </a:solidFill>
              </a:rPr>
              <a:t>1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44408" y="5157192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/>
                </a:solidFill>
              </a:rPr>
              <a:t>20</a:t>
            </a:r>
            <a:endParaRPr lang="en-GB" sz="2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482" y="2481495"/>
            <a:ext cx="8775037" cy="2171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Time to practise...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482" y="2481495"/>
            <a:ext cx="8775037" cy="2171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252483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1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95688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2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374897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1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418101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4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1960" y="374897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3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960" y="418101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5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04448" y="374897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1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04448" y="418101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2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Time to practise...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1660" y="3724"/>
            <a:ext cx="6120680" cy="6850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</TotalTime>
  <Words>177</Words>
  <Application>Microsoft Office PowerPoint</Application>
  <PresentationFormat>On-screen Show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WALT multiply simple pairs of proper fractions.</vt:lpstr>
      <vt:lpstr>Slide 2</vt:lpstr>
      <vt:lpstr>Let’s look at an example where the numerators are not both 1.</vt:lpstr>
      <vt:lpstr>Slide 4</vt:lpstr>
      <vt:lpstr>Time to practise...</vt:lpstr>
      <vt:lpstr>Time to practise...</vt:lpstr>
      <vt:lpstr>Slide 7</vt:lpstr>
      <vt:lpstr>Slide 8</vt:lpstr>
      <vt:lpstr>Slide 9</vt:lpstr>
      <vt:lpstr>Answers...</vt:lpstr>
      <vt:lpstr>Further questions...</vt:lpstr>
      <vt:lpstr>Answers</vt:lpstr>
      <vt:lpstr>Reasoning</vt:lpstr>
      <vt:lpstr>Reasoning</vt:lpstr>
      <vt:lpstr>Start with any fraction. Take a route through the maze, writing down the calculations as you go. What fraction do you finish with?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 multiply simple pairs of proper fractions.</dc:title>
  <dc:creator>emma</dc:creator>
  <cp:lastModifiedBy>emma</cp:lastModifiedBy>
  <cp:revision>6</cp:revision>
  <dcterms:created xsi:type="dcterms:W3CDTF">2020-03-31T08:12:01Z</dcterms:created>
  <dcterms:modified xsi:type="dcterms:W3CDTF">2020-03-31T09:24:33Z</dcterms:modified>
</cp:coreProperties>
</file>