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ED8B1A7-CB94-4DB2-8F39-28EE56D0A65D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EC976B-54A0-4238-A5E6-C65E4C95399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B1A7-CB94-4DB2-8F39-28EE56D0A65D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976B-54A0-4238-A5E6-C65E4C9539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ED8B1A7-CB94-4DB2-8F39-28EE56D0A65D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BEC976B-54A0-4238-A5E6-C65E4C95399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B1A7-CB94-4DB2-8F39-28EE56D0A65D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EC976B-54A0-4238-A5E6-C65E4C95399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B1A7-CB94-4DB2-8F39-28EE56D0A65D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BEC976B-54A0-4238-A5E6-C65E4C953999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ED8B1A7-CB94-4DB2-8F39-28EE56D0A65D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BEC976B-54A0-4238-A5E6-C65E4C953999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ED8B1A7-CB94-4DB2-8F39-28EE56D0A65D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BEC976B-54A0-4238-A5E6-C65E4C953999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B1A7-CB94-4DB2-8F39-28EE56D0A65D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EC976B-54A0-4238-A5E6-C65E4C9539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B1A7-CB94-4DB2-8F39-28EE56D0A65D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EC976B-54A0-4238-A5E6-C65E4C9539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B1A7-CB94-4DB2-8F39-28EE56D0A65D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EC976B-54A0-4238-A5E6-C65E4C953999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ED8B1A7-CB94-4DB2-8F39-28EE56D0A65D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BEC976B-54A0-4238-A5E6-C65E4C953999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ED8B1A7-CB94-4DB2-8F39-28EE56D0A65D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BEC976B-54A0-4238-A5E6-C65E4C95399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WALT</a:t>
            </a:r>
            <a:r>
              <a:rPr lang="en-GB" dirty="0" smtClean="0"/>
              <a:t> represent multiplication with simple pairs of proper fractions.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31/03/20</a:t>
            </a:r>
            <a:endParaRPr lang="en-GB" dirty="0"/>
          </a:p>
        </p:txBody>
      </p:sp>
      <p:pic>
        <p:nvPicPr>
          <p:cNvPr id="23557" name="Picture 5" descr="F:\Pope Paul\Choir\Great British Home Chorus\fraction meme.jpg"/>
          <p:cNvPicPr>
            <a:picLocks noChangeAspect="1" noChangeArrowheads="1"/>
          </p:cNvPicPr>
          <p:nvPr/>
        </p:nvPicPr>
        <p:blipFill>
          <a:blip r:embed="rId2" cstate="print"/>
          <a:srcRect l="-1020" t="-2041"/>
          <a:stretch>
            <a:fillRect/>
          </a:stretch>
        </p:blipFill>
        <p:spPr bwMode="auto">
          <a:xfrm>
            <a:off x="2789802" y="188640"/>
            <a:ext cx="3564396" cy="3600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go...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475656" y="3645024"/>
          <a:ext cx="6281192" cy="26642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70298"/>
                <a:gridCol w="1570298"/>
                <a:gridCol w="1570298"/>
                <a:gridCol w="1570298"/>
              </a:tblGrid>
              <a:tr h="2664296"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 smtClean="0">
                          <a:solidFill>
                            <a:schemeClr val="tx1"/>
                          </a:solidFill>
                        </a:rPr>
                        <a:t>¼</a:t>
                      </a:r>
                      <a:endParaRPr lang="en-GB" sz="2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 smtClean="0">
                          <a:solidFill>
                            <a:schemeClr val="tx1"/>
                          </a:solidFill>
                        </a:rPr>
                        <a:t>¼</a:t>
                      </a:r>
                      <a:endParaRPr lang="en-GB" sz="2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 smtClean="0">
                          <a:solidFill>
                            <a:schemeClr val="tx1"/>
                          </a:solidFill>
                        </a:rPr>
                        <a:t>¼</a:t>
                      </a:r>
                      <a:endParaRPr lang="en-GB" sz="2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 smtClean="0">
                          <a:solidFill>
                            <a:schemeClr val="tx1"/>
                          </a:solidFill>
                        </a:rPr>
                        <a:t>¼</a:t>
                      </a:r>
                      <a:endParaRPr lang="en-GB" sz="2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4000" y="1700992"/>
            <a:ext cx="3416000" cy="16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 rot="20836988">
            <a:off x="6653194" y="2072402"/>
            <a:ext cx="2160240" cy="830997"/>
          </a:xfrm>
          <a:prstGeom prst="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(remember that ‘x’ means ‘of’)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004048" y="2060848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of</a:t>
            </a:r>
            <a:endParaRPr lang="en-GB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go...</a:t>
            </a:r>
            <a:endParaRPr lang="en-GB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4000" y="1700992"/>
            <a:ext cx="3416000" cy="16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59832" y="182566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1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15816" y="270892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12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0836988">
            <a:off x="6653194" y="2072402"/>
            <a:ext cx="2160240" cy="830997"/>
          </a:xfrm>
          <a:prstGeom prst="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(remember that ‘x’ means ‘of’)</a:t>
            </a:r>
            <a:endParaRPr lang="en-GB" sz="24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10" name="Content Placeholder 4"/>
          <p:cNvGraphicFramePr>
            <a:graphicFrameLocks/>
          </p:cNvGraphicFramePr>
          <p:nvPr/>
        </p:nvGraphicFramePr>
        <p:xfrm>
          <a:off x="1475656" y="3645024"/>
          <a:ext cx="6281192" cy="26642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70298"/>
                <a:gridCol w="1570298"/>
                <a:gridCol w="1570298"/>
                <a:gridCol w="1570298"/>
              </a:tblGrid>
              <a:tr h="8880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dirty="0" smtClean="0">
                          <a:solidFill>
                            <a:schemeClr val="tx1"/>
                          </a:solidFill>
                        </a:rPr>
                        <a:t>1/12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 smtClean="0">
                          <a:solidFill>
                            <a:schemeClr val="tx1"/>
                          </a:solidFill>
                        </a:rPr>
                        <a:t>1/12</a:t>
                      </a:r>
                      <a:endParaRPr lang="en-GB" sz="2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 smtClean="0">
                          <a:solidFill>
                            <a:schemeClr val="tx1"/>
                          </a:solidFill>
                        </a:rPr>
                        <a:t>1/12</a:t>
                      </a:r>
                      <a:endParaRPr lang="en-GB" sz="2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 smtClean="0">
                          <a:solidFill>
                            <a:schemeClr val="tx1"/>
                          </a:solidFill>
                        </a:rPr>
                        <a:t>1/12</a:t>
                      </a:r>
                      <a:endParaRPr lang="en-GB" sz="2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88098"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 smtClean="0">
                          <a:solidFill>
                            <a:schemeClr val="tx1"/>
                          </a:solidFill>
                        </a:rPr>
                        <a:t>1/12</a:t>
                      </a:r>
                      <a:endParaRPr lang="en-GB" sz="2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 smtClean="0">
                          <a:solidFill>
                            <a:schemeClr val="tx1"/>
                          </a:solidFill>
                        </a:rPr>
                        <a:t>1/12</a:t>
                      </a:r>
                      <a:endParaRPr lang="en-GB" sz="2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 smtClean="0">
                          <a:solidFill>
                            <a:schemeClr val="tx1"/>
                          </a:solidFill>
                        </a:rPr>
                        <a:t>1/12</a:t>
                      </a:r>
                      <a:endParaRPr lang="en-GB" sz="2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 smtClean="0">
                          <a:solidFill>
                            <a:schemeClr val="tx1"/>
                          </a:solidFill>
                        </a:rPr>
                        <a:t>1/12</a:t>
                      </a:r>
                      <a:endParaRPr lang="en-GB" sz="2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 smtClean="0">
                          <a:solidFill>
                            <a:schemeClr val="tx1"/>
                          </a:solidFill>
                        </a:rPr>
                        <a:t>1/12</a:t>
                      </a:r>
                      <a:endParaRPr lang="en-GB" sz="2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 smtClean="0">
                          <a:solidFill>
                            <a:schemeClr val="tx1"/>
                          </a:solidFill>
                        </a:rPr>
                        <a:t>1/12</a:t>
                      </a:r>
                      <a:endParaRPr lang="en-GB" sz="2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 smtClean="0">
                          <a:solidFill>
                            <a:schemeClr val="tx1"/>
                          </a:solidFill>
                        </a:rPr>
                        <a:t>1/12</a:t>
                      </a:r>
                      <a:endParaRPr lang="en-GB" sz="2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 smtClean="0">
                          <a:solidFill>
                            <a:schemeClr val="tx1"/>
                          </a:solidFill>
                        </a:rPr>
                        <a:t>1/12</a:t>
                      </a:r>
                      <a:endParaRPr lang="en-GB" sz="2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004048" y="2060848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of</a:t>
            </a:r>
            <a:endParaRPr lang="en-GB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72816"/>
            <a:ext cx="7776864" cy="4872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72816"/>
            <a:ext cx="7776864" cy="4872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898851"/>
            <a:ext cx="157162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1916832"/>
            <a:ext cx="1762125" cy="7524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 t="3310" b="5876"/>
          <a:stretch>
            <a:fillRect/>
          </a:stretch>
        </p:blipFill>
        <p:spPr bwMode="auto">
          <a:xfrm>
            <a:off x="305780" y="0"/>
            <a:ext cx="853244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132856"/>
            <a:ext cx="6943725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4149080"/>
            <a:ext cx="6685037" cy="2222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Imagine that this strip measures ½ metre in length.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95300" y="2204864"/>
          <a:ext cx="8153400" cy="74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1534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½ metre = 50cm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Now let’s fold it into 5 equal parts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95300" y="1772816"/>
          <a:ext cx="8153400" cy="74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1534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½ metre = 50cm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95300" y="2708920"/>
          <a:ext cx="8153400" cy="74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30680"/>
                <a:gridCol w="1630680"/>
                <a:gridCol w="1630680"/>
                <a:gridCol w="1630680"/>
                <a:gridCol w="163068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4630" y="3356992"/>
            <a:ext cx="7014741" cy="1003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7828" y="4365104"/>
            <a:ext cx="7668344" cy="1057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765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03303" y="5589240"/>
            <a:ext cx="1937395" cy="1069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We can write that calculation as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/>
              <a:t>or </a:t>
            </a:r>
            <a:endParaRPr lang="en-GB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628800"/>
            <a:ext cx="1512168" cy="632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7722" y="2113441"/>
            <a:ext cx="1386086" cy="595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2348880"/>
            <a:ext cx="5708700" cy="1046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868021"/>
            <a:ext cx="4139952" cy="1434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3715" y="3789040"/>
            <a:ext cx="4894789" cy="1557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4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9692" y="5661248"/>
            <a:ext cx="5544616" cy="802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go...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475656" y="3645024"/>
          <a:ext cx="6281192" cy="26642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281192"/>
              </a:tblGrid>
              <a:tr h="1332148">
                <a:tc>
                  <a:txBody>
                    <a:bodyPr/>
                    <a:lstStyle/>
                    <a:p>
                      <a:pPr algn="ctr"/>
                      <a:r>
                        <a:rPr lang="en-GB" sz="5400" dirty="0" smtClean="0"/>
                        <a:t>½</a:t>
                      </a:r>
                      <a:endParaRPr lang="en-GB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321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5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772816"/>
            <a:ext cx="331236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 rot="20836988">
            <a:off x="6653194" y="2072402"/>
            <a:ext cx="2160240" cy="830997"/>
          </a:xfrm>
          <a:prstGeom prst="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(remember that ‘x’ means ‘of’)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419872" y="2060848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of</a:t>
            </a:r>
            <a:endParaRPr lang="en-GB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go...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475656" y="3645024"/>
          <a:ext cx="6281192" cy="26642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70298"/>
                <a:gridCol w="1570298"/>
                <a:gridCol w="1570298"/>
                <a:gridCol w="1570298"/>
              </a:tblGrid>
              <a:tr h="1332148"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 smtClean="0"/>
                        <a:t>1/8</a:t>
                      </a:r>
                      <a:endParaRPr lang="en-GB" sz="2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 smtClean="0"/>
                        <a:t>1/8</a:t>
                      </a:r>
                      <a:endParaRPr lang="en-GB" sz="2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 smtClean="0"/>
                        <a:t>1/8</a:t>
                      </a:r>
                      <a:endParaRPr lang="en-GB" sz="2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 smtClean="0"/>
                        <a:t>1/8</a:t>
                      </a:r>
                      <a:endParaRPr lang="en-GB" sz="2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32148"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 smtClean="0"/>
                        <a:t>1/8</a:t>
                      </a:r>
                      <a:endParaRPr lang="en-GB" sz="2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 smtClean="0"/>
                        <a:t>1/8</a:t>
                      </a:r>
                      <a:endParaRPr lang="en-GB" sz="2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 smtClean="0"/>
                        <a:t>1/8</a:t>
                      </a:r>
                      <a:endParaRPr lang="en-GB" sz="2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 smtClean="0"/>
                        <a:t>1/8</a:t>
                      </a:r>
                      <a:endParaRPr lang="en-GB" sz="2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772816"/>
            <a:ext cx="331236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724128" y="184482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1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24128" y="278092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8" name="TextBox 7"/>
          <p:cNvSpPr txBox="1"/>
          <p:nvPr/>
        </p:nvSpPr>
        <p:spPr>
          <a:xfrm rot="20836988">
            <a:off x="6653194" y="2072402"/>
            <a:ext cx="2160240" cy="830997"/>
          </a:xfrm>
          <a:prstGeom prst="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(remember that ‘x’ means ‘of’)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419872" y="2060848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of</a:t>
            </a:r>
            <a:endParaRPr lang="en-GB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go...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431000" y="3717328"/>
          <a:ext cx="6282000" cy="266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47000"/>
                <a:gridCol w="1047000"/>
                <a:gridCol w="1047000"/>
                <a:gridCol w="1047000"/>
                <a:gridCol w="1047000"/>
                <a:gridCol w="1047000"/>
              </a:tblGrid>
              <a:tr h="2664000">
                <a:tc>
                  <a:txBody>
                    <a:bodyPr/>
                    <a:lstStyle/>
                    <a:p>
                      <a:pPr algn="ctr"/>
                      <a:r>
                        <a:rPr lang="en-GB" sz="2500" dirty="0" smtClean="0">
                          <a:solidFill>
                            <a:schemeClr val="tx1"/>
                          </a:solidFill>
                        </a:rPr>
                        <a:t>1/6</a:t>
                      </a:r>
                      <a:endParaRPr lang="en-GB" sz="2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dirty="0" smtClean="0">
                          <a:solidFill>
                            <a:schemeClr val="tx1"/>
                          </a:solidFill>
                        </a:rPr>
                        <a:t>1/6</a:t>
                      </a:r>
                      <a:endParaRPr lang="en-GB" sz="2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dirty="0" smtClean="0">
                          <a:solidFill>
                            <a:schemeClr val="tx1"/>
                          </a:solidFill>
                        </a:rPr>
                        <a:t>1/6</a:t>
                      </a:r>
                      <a:endParaRPr lang="en-GB" sz="2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dirty="0" smtClean="0">
                          <a:solidFill>
                            <a:schemeClr val="tx1"/>
                          </a:solidFill>
                        </a:rPr>
                        <a:t>1/6</a:t>
                      </a:r>
                      <a:endParaRPr lang="en-GB" sz="2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dirty="0" smtClean="0">
                          <a:solidFill>
                            <a:schemeClr val="tx1"/>
                          </a:solidFill>
                        </a:rPr>
                        <a:t>1/6</a:t>
                      </a:r>
                      <a:endParaRPr lang="en-GB" sz="2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dirty="0" smtClean="0">
                          <a:solidFill>
                            <a:schemeClr val="tx1"/>
                          </a:solidFill>
                        </a:rPr>
                        <a:t>1/6</a:t>
                      </a:r>
                      <a:endParaRPr lang="en-GB" sz="2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8800" y="1772816"/>
            <a:ext cx="3146400" cy="16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 rot="20836988">
            <a:off x="6653194" y="2072402"/>
            <a:ext cx="2160240" cy="830997"/>
          </a:xfrm>
          <a:prstGeom prst="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(remember that ‘x’ means ‘of’)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419872" y="2060848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of</a:t>
            </a:r>
            <a:endParaRPr lang="en-GB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go...</a:t>
            </a:r>
            <a:endParaRPr lang="en-GB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8800" y="1772816"/>
            <a:ext cx="3146400" cy="16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652120" y="182566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1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8104" y="270892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12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0836988">
            <a:off x="6653194" y="2072402"/>
            <a:ext cx="2160240" cy="830997"/>
          </a:xfrm>
          <a:prstGeom prst="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(remember that ‘x’ means ‘of’)</a:t>
            </a:r>
            <a:endParaRPr lang="en-GB" sz="24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10" name="Content Placeholder 4"/>
          <p:cNvGraphicFramePr>
            <a:graphicFrameLocks/>
          </p:cNvGraphicFramePr>
          <p:nvPr/>
        </p:nvGraphicFramePr>
        <p:xfrm>
          <a:off x="1431000" y="3717328"/>
          <a:ext cx="6282000" cy="266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47000"/>
                <a:gridCol w="1047000"/>
                <a:gridCol w="1047000"/>
                <a:gridCol w="1047000"/>
                <a:gridCol w="1047000"/>
                <a:gridCol w="1047000"/>
              </a:tblGrid>
              <a:tr h="1332000">
                <a:tc>
                  <a:txBody>
                    <a:bodyPr/>
                    <a:lstStyle/>
                    <a:p>
                      <a:pPr algn="ctr"/>
                      <a:r>
                        <a:rPr lang="en-GB" b="1" smtClean="0">
                          <a:solidFill>
                            <a:schemeClr val="tx1"/>
                          </a:solidFill>
                        </a:rPr>
                        <a:t>1/12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1/12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1/12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smtClean="0">
                          <a:solidFill>
                            <a:schemeClr val="tx1"/>
                          </a:solidFill>
                        </a:rPr>
                        <a:t>1/12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1/12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1/12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3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1/12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1/12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1/12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1/12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1/12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1/12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419872" y="2060848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of</a:t>
            </a:r>
            <a:endParaRPr lang="en-GB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67</TotalTime>
  <Words>185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WALT represent multiplication with simple pairs of proper fractions.</vt:lpstr>
      <vt:lpstr>Slide 2</vt:lpstr>
      <vt:lpstr>Imagine that this strip measures ½ metre in length.</vt:lpstr>
      <vt:lpstr>Now let’s fold it into 5 equal parts</vt:lpstr>
      <vt:lpstr>Slide 5</vt:lpstr>
      <vt:lpstr>Have a go...</vt:lpstr>
      <vt:lpstr>Have a go...</vt:lpstr>
      <vt:lpstr>Have a go...</vt:lpstr>
      <vt:lpstr>Have a go...</vt:lpstr>
      <vt:lpstr>Have a go...</vt:lpstr>
      <vt:lpstr>Have a go...</vt:lpstr>
      <vt:lpstr>Slide 12</vt:lpstr>
      <vt:lpstr>Answers...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WALT represent multiplication with simple pairs of proper fractions.</dc:title>
  <dc:creator>emma</dc:creator>
  <cp:lastModifiedBy>emma</cp:lastModifiedBy>
  <cp:revision>2</cp:revision>
  <dcterms:created xsi:type="dcterms:W3CDTF">2020-03-30T08:48:52Z</dcterms:created>
  <dcterms:modified xsi:type="dcterms:W3CDTF">2020-03-30T09:56:20Z</dcterms:modified>
</cp:coreProperties>
</file>