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6" r:id="rId16"/>
    <p:sldId id="272" r:id="rId17"/>
    <p:sldId id="275" r:id="rId18"/>
    <p:sldId id="273" r:id="rId19"/>
    <p:sldId id="274" r:id="rId20"/>
    <p:sldId id="277" r:id="rId21"/>
    <p:sldId id="279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91024F9-86E3-4E82-9A9E-2AA5C9E69B32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736508-5051-4B38-9DB8-A295FD3E823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JUvxRy-flQ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5.png"/><Relationship Id="rId7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8.png"/><Relationship Id="rId7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781800" cy="182880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WALT </a:t>
            </a:r>
            <a:r>
              <a:rPr lang="en-GB" sz="3600" dirty="0" smtClean="0"/>
              <a:t>Understand the effect of multiplying with proper </a:t>
            </a:r>
            <a:r>
              <a:rPr lang="en-GB" sz="3600" dirty="0" smtClean="0"/>
              <a:t>fractions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30/03/20</a:t>
            </a:r>
            <a:endParaRPr lang="en-GB" dirty="0"/>
          </a:p>
        </p:txBody>
      </p:sp>
      <p:pic>
        <p:nvPicPr>
          <p:cNvPr id="23558" name="Picture 6" descr=" "/>
          <p:cNvPicPr>
            <a:picLocks noChangeAspect="1" noChangeArrowheads="1"/>
          </p:cNvPicPr>
          <p:nvPr/>
        </p:nvPicPr>
        <p:blipFill>
          <a:blip r:embed="rId2" cstate="print"/>
          <a:srcRect t="5670" r="4707" b="13061"/>
          <a:stretch>
            <a:fillRect/>
          </a:stretch>
        </p:blipFill>
        <p:spPr bwMode="auto">
          <a:xfrm>
            <a:off x="2876463" y="404664"/>
            <a:ext cx="3391074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Sort the products (answers to a multiplication question) greater than, equal to or less than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66704"/>
          <a:ext cx="8153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&gt;1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=1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&lt;1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238875"/>
            <a:ext cx="914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949280"/>
            <a:ext cx="923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492896"/>
            <a:ext cx="1114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 cstate="print"/>
          <a:srcRect b="43483"/>
          <a:stretch>
            <a:fillRect/>
          </a:stretch>
        </p:blipFill>
        <p:spPr bwMode="auto">
          <a:xfrm>
            <a:off x="6876256" y="2924944"/>
            <a:ext cx="866775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501008"/>
            <a:ext cx="742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422108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4653136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2276872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Sort the products (answers to a multiplication question) greater than, equal to or less than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66704"/>
          <a:ext cx="8153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&gt;1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=1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&lt;1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238875"/>
            <a:ext cx="914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924944"/>
            <a:ext cx="923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492896"/>
            <a:ext cx="1114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 cstate="print"/>
          <a:srcRect b="43483"/>
          <a:stretch>
            <a:fillRect/>
          </a:stretch>
        </p:blipFill>
        <p:spPr bwMode="auto">
          <a:xfrm>
            <a:off x="6876256" y="2924944"/>
            <a:ext cx="866775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501008"/>
            <a:ext cx="742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422108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4653136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2276872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Sort the products (answers to a multiplication question) greater than, equal to or less than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66704"/>
          <a:ext cx="81534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&gt;1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=1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&lt;1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301208"/>
            <a:ext cx="914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924944"/>
            <a:ext cx="923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492896"/>
            <a:ext cx="1114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5" cstate="print"/>
          <a:srcRect b="43483"/>
          <a:stretch>
            <a:fillRect/>
          </a:stretch>
        </p:blipFill>
        <p:spPr bwMode="auto">
          <a:xfrm>
            <a:off x="6876256" y="2924944"/>
            <a:ext cx="866775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501008"/>
            <a:ext cx="742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04248" y="422108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4653136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47664" y="2276872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9984" y="872716"/>
            <a:ext cx="5384032" cy="51125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Answer = Sometimes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84" y="1976637"/>
            <a:ext cx="9006233" cy="2904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this video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https://www.youtube.com/watch?v=mJUvxRy-flQ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811185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68" y="2054349"/>
            <a:ext cx="8149465" cy="382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 b="71755"/>
          <a:stretch>
            <a:fillRect/>
          </a:stretch>
        </p:blipFill>
        <p:spPr bwMode="auto">
          <a:xfrm>
            <a:off x="655227" y="1847850"/>
            <a:ext cx="7833546" cy="107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811185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048" y="228600"/>
            <a:ext cx="3762000" cy="990600"/>
          </a:xfrm>
        </p:spPr>
        <p:txBody>
          <a:bodyPr/>
          <a:lstStyle/>
          <a:p>
            <a:r>
              <a:rPr lang="en-GB" sz="5400" b="1" u="sng" dirty="0" smtClean="0">
                <a:solidFill>
                  <a:srgbClr val="FF3399"/>
                </a:solidFill>
              </a:rPr>
              <a:t>Answers</a:t>
            </a:r>
            <a:endParaRPr lang="en-GB" b="1" u="sng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811185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68" y="2054349"/>
            <a:ext cx="8149465" cy="3822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69160"/>
            <a:ext cx="2029236" cy="832507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24328" y="2378199"/>
            <a:ext cx="1419225" cy="1266825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6" cstate="print"/>
          <a:srcRect b="13753"/>
          <a:stretch>
            <a:fillRect/>
          </a:stretch>
        </p:blipFill>
        <p:spPr bwMode="auto">
          <a:xfrm>
            <a:off x="7092280" y="5630416"/>
            <a:ext cx="933450" cy="1182960"/>
          </a:xfrm>
          <a:prstGeom prst="rect">
            <a:avLst/>
          </a:prstGeom>
          <a:noFill/>
          <a:ln w="38100">
            <a:solidFill>
              <a:srgbClr val="FF3399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 b="71755"/>
          <a:stretch>
            <a:fillRect/>
          </a:stretch>
        </p:blipFill>
        <p:spPr bwMode="auto">
          <a:xfrm>
            <a:off x="655227" y="1847850"/>
            <a:ext cx="7833546" cy="107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811185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987825" y="3351272"/>
          <a:ext cx="1512168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56"/>
                <a:gridCol w="504056"/>
                <a:gridCol w="504056"/>
              </a:tblGrid>
              <a:tr h="258832"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644008" y="3351272"/>
          <a:ext cx="1512168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56"/>
                <a:gridCol w="504056"/>
                <a:gridCol w="504056"/>
              </a:tblGrid>
              <a:tr h="2588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ontent Placeholder 5"/>
          <p:cNvGraphicFramePr>
            <a:graphicFrameLocks/>
          </p:cNvGraphicFramePr>
          <p:nvPr/>
        </p:nvGraphicFramePr>
        <p:xfrm>
          <a:off x="2987824" y="3783320"/>
          <a:ext cx="1512168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56"/>
                <a:gridCol w="504056"/>
                <a:gridCol w="504056"/>
              </a:tblGrid>
              <a:tr h="258832"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ontent Placeholder 5"/>
          <p:cNvGraphicFramePr>
            <a:graphicFrameLocks/>
          </p:cNvGraphicFramePr>
          <p:nvPr/>
        </p:nvGraphicFramePr>
        <p:xfrm>
          <a:off x="4644007" y="3783320"/>
          <a:ext cx="1512168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56"/>
                <a:gridCol w="504056"/>
                <a:gridCol w="504056"/>
              </a:tblGrid>
              <a:tr h="2588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2987824" y="4215368"/>
          <a:ext cx="1512168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56"/>
                <a:gridCol w="504056"/>
                <a:gridCol w="504056"/>
              </a:tblGrid>
              <a:tr h="258832"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1"/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/>
        </p:nvGraphicFramePr>
        <p:xfrm>
          <a:off x="4644007" y="4215368"/>
          <a:ext cx="1512168" cy="365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56"/>
                <a:gridCol w="504056"/>
                <a:gridCol w="504056"/>
              </a:tblGrid>
              <a:tr h="2588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44208" y="386104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3399"/>
                </a:solidFill>
              </a:rPr>
              <a:t>5 bars</a:t>
            </a:r>
            <a:endParaRPr lang="en-GB" sz="2400" b="1" dirty="0">
              <a:solidFill>
                <a:srgbClr val="FF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52768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0888"/>
            <a:ext cx="4104456" cy="3609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425030"/>
            <a:ext cx="3816424" cy="2432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5" cstate="print"/>
          <a:srcRect l="1562"/>
          <a:stretch>
            <a:fillRect/>
          </a:stretch>
        </p:blipFill>
        <p:spPr bwMode="auto">
          <a:xfrm>
            <a:off x="5508104" y="1734841"/>
            <a:ext cx="3495219" cy="267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389" y="116632"/>
            <a:ext cx="8709223" cy="10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84598"/>
            <a:ext cx="685800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389" y="116632"/>
            <a:ext cx="8709223" cy="10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560662"/>
            <a:ext cx="5380530" cy="288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556792"/>
            <a:ext cx="3143250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389" y="116632"/>
            <a:ext cx="8709223" cy="10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556792"/>
            <a:ext cx="4896544" cy="516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389" y="116632"/>
            <a:ext cx="8709223" cy="10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556792"/>
            <a:ext cx="4896544" cy="516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3922" y="1556792"/>
            <a:ext cx="2444582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153400" cy="9906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b="3762"/>
          <a:stretch>
            <a:fillRect/>
          </a:stretch>
        </p:blipFill>
        <p:spPr bwMode="auto">
          <a:xfrm>
            <a:off x="1796033" y="0"/>
            <a:ext cx="5551934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11" y="1556792"/>
            <a:ext cx="903897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488" y="3999309"/>
            <a:ext cx="89630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Sort the products (answers to a multiplication question) greater than, equal to or less than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66704"/>
          <a:ext cx="81534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&gt;1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=1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&lt;1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91739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Calculations to sort:</a:t>
            </a:r>
            <a:endParaRPr lang="en-GB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30738"/>
            <a:ext cx="1114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602128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5070698"/>
            <a:ext cx="742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5430738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36096" y="6238875"/>
            <a:ext cx="914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5949280"/>
            <a:ext cx="923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8" cstate="print"/>
          <a:srcRect b="43483"/>
          <a:stretch>
            <a:fillRect/>
          </a:stretch>
        </p:blipFill>
        <p:spPr bwMode="auto">
          <a:xfrm>
            <a:off x="323528" y="5949280"/>
            <a:ext cx="866775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5445224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Sort the products (answers to a multiplication question) greater than, equal to or less than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66704"/>
          <a:ext cx="8153400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&gt;1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=1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&lt;1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02128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070698"/>
            <a:ext cx="742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430738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6238875"/>
            <a:ext cx="914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5949280"/>
            <a:ext cx="923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7" cstate="print"/>
          <a:srcRect b="43483"/>
          <a:stretch>
            <a:fillRect/>
          </a:stretch>
        </p:blipFill>
        <p:spPr bwMode="auto">
          <a:xfrm>
            <a:off x="323528" y="5949280"/>
            <a:ext cx="866775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76256" y="2492896"/>
            <a:ext cx="1114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5445224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Sort the products (answers to a multiplication question) greater than, equal to or less than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66704"/>
          <a:ext cx="81534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&gt;1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=1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&lt;1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02128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070698"/>
            <a:ext cx="742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5430738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6238875"/>
            <a:ext cx="914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80312" y="5949280"/>
            <a:ext cx="923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2492896"/>
            <a:ext cx="1114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8" cstate="print"/>
          <a:srcRect b="43483"/>
          <a:stretch>
            <a:fillRect/>
          </a:stretch>
        </p:blipFill>
        <p:spPr bwMode="auto">
          <a:xfrm>
            <a:off x="6876256" y="2924944"/>
            <a:ext cx="866775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5445224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Sort the products (answers to a multiplication question) greater than, equal to or less than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66704"/>
          <a:ext cx="815340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&gt;1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=1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&lt;1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02128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430738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6238875"/>
            <a:ext cx="914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5949280"/>
            <a:ext cx="923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2492896"/>
            <a:ext cx="1114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7" cstate="print"/>
          <a:srcRect b="43483"/>
          <a:stretch>
            <a:fillRect/>
          </a:stretch>
        </p:blipFill>
        <p:spPr bwMode="auto">
          <a:xfrm>
            <a:off x="6876256" y="2924944"/>
            <a:ext cx="866775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3501008"/>
            <a:ext cx="742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5445224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Sort the products (answers to a multiplication question) greater than, equal to or less than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66704"/>
          <a:ext cx="81534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&gt;1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=1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&lt;1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5430738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6238875"/>
            <a:ext cx="914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5949280"/>
            <a:ext cx="923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492896"/>
            <a:ext cx="1114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6" cstate="print"/>
          <a:srcRect b="43483"/>
          <a:stretch>
            <a:fillRect/>
          </a:stretch>
        </p:blipFill>
        <p:spPr bwMode="auto">
          <a:xfrm>
            <a:off x="6876256" y="2924944"/>
            <a:ext cx="866775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3501008"/>
            <a:ext cx="742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422108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72200" y="5445224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Sort the products (answers to a multiplication question) greater than, equal to or less than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766704"/>
          <a:ext cx="8153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&gt;1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=1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&lt;1</a:t>
                      </a:r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6238875"/>
            <a:ext cx="9144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445224"/>
            <a:ext cx="8286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5949280"/>
            <a:ext cx="9239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2492896"/>
            <a:ext cx="11144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6" cstate="print"/>
          <a:srcRect b="43483"/>
          <a:stretch>
            <a:fillRect/>
          </a:stretch>
        </p:blipFill>
        <p:spPr bwMode="auto">
          <a:xfrm>
            <a:off x="6876256" y="2924944"/>
            <a:ext cx="866775" cy="62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48264" y="3501008"/>
            <a:ext cx="7429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04248" y="4221088"/>
            <a:ext cx="1028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948264" y="4653136"/>
            <a:ext cx="7810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82</TotalTime>
  <Words>251</Words>
  <Application>Microsoft Office PowerPoint</Application>
  <PresentationFormat>On-screen Show (4:3)</PresentationFormat>
  <Paragraphs>44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WALT Understand the effect of multiplying with proper fractions</vt:lpstr>
      <vt:lpstr>Slide 2</vt:lpstr>
      <vt:lpstr>Slide 3</vt:lpstr>
      <vt:lpstr>Sort the products (answers to a multiplication question) greater than, equal to or less than 1</vt:lpstr>
      <vt:lpstr>Sort the products (answers to a multiplication question) greater than, equal to or less than 1</vt:lpstr>
      <vt:lpstr>Sort the products (answers to a multiplication question) greater than, equal to or less than 1</vt:lpstr>
      <vt:lpstr>Sort the products (answers to a multiplication question) greater than, equal to or less than 1</vt:lpstr>
      <vt:lpstr>Sort the products (answers to a multiplication question) greater than, equal to or less than 1</vt:lpstr>
      <vt:lpstr>Sort the products (answers to a multiplication question) greater than, equal to or less than 1</vt:lpstr>
      <vt:lpstr>Sort the products (answers to a multiplication question) greater than, equal to or less than 1</vt:lpstr>
      <vt:lpstr>Sort the products (answers to a multiplication question) greater than, equal to or less than 1</vt:lpstr>
      <vt:lpstr>Sort the products (answers to a multiplication question) greater than, equal to or less than 1</vt:lpstr>
      <vt:lpstr>Slide 13</vt:lpstr>
      <vt:lpstr>Answer = Sometimes</vt:lpstr>
      <vt:lpstr>Watch this video</vt:lpstr>
      <vt:lpstr>Slide 16</vt:lpstr>
      <vt:lpstr>Slide 17</vt:lpstr>
      <vt:lpstr>Answers</vt:lpstr>
      <vt:lpstr>Slide 19</vt:lpstr>
      <vt:lpstr>Slide 20</vt:lpstr>
      <vt:lpstr>Slide 21</vt:lpstr>
      <vt:lpstr>Slide 22</vt:lpstr>
      <vt:lpstr>Slide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Understand the effect of multiplying with proper fractions</dc:title>
  <dc:creator>emma</dc:creator>
  <cp:lastModifiedBy>emma</cp:lastModifiedBy>
  <cp:revision>5</cp:revision>
  <dcterms:created xsi:type="dcterms:W3CDTF">2020-03-27T10:03:03Z</dcterms:created>
  <dcterms:modified xsi:type="dcterms:W3CDTF">2020-03-27T11:26:00Z</dcterms:modified>
</cp:coreProperties>
</file>